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9"/>
  </p:notesMasterIdLst>
  <p:sldIdLst>
    <p:sldId id="259" r:id="rId2"/>
    <p:sldId id="256" r:id="rId3"/>
    <p:sldId id="267" r:id="rId4"/>
    <p:sldId id="263" r:id="rId5"/>
    <p:sldId id="265" r:id="rId6"/>
    <p:sldId id="270" r:id="rId7"/>
    <p:sldId id="269" r:id="rId8"/>
    <p:sldId id="273" r:id="rId9"/>
    <p:sldId id="276" r:id="rId10"/>
    <p:sldId id="278" r:id="rId11"/>
    <p:sldId id="292" r:id="rId12"/>
    <p:sldId id="277" r:id="rId13"/>
    <p:sldId id="280" r:id="rId14"/>
    <p:sldId id="301" r:id="rId15"/>
    <p:sldId id="291" r:id="rId16"/>
    <p:sldId id="282" r:id="rId17"/>
    <p:sldId id="283" r:id="rId18"/>
    <p:sldId id="284" r:id="rId19"/>
    <p:sldId id="285" r:id="rId20"/>
    <p:sldId id="298" r:id="rId21"/>
    <p:sldId id="299" r:id="rId22"/>
    <p:sldId id="300" r:id="rId23"/>
    <p:sldId id="287" r:id="rId24"/>
    <p:sldId id="293" r:id="rId25"/>
    <p:sldId id="288" r:id="rId26"/>
    <p:sldId id="295" r:id="rId27"/>
    <p:sldId id="296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06060A"/>
    <a:srgbClr val="660033"/>
    <a:srgbClr val="006699"/>
    <a:srgbClr val="FFFFCC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 autoAdjust="0"/>
    <p:restoredTop sz="88710" autoAdjust="0"/>
  </p:normalViewPr>
  <p:slideViewPr>
    <p:cSldViewPr>
      <p:cViewPr>
        <p:scale>
          <a:sx n="80" d="100"/>
          <a:sy n="80" d="100"/>
        </p:scale>
        <p:origin x="-9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5E2C3-6074-4BAE-A334-3BD4F73A08D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8519F9-D1DB-493D-B7AE-815C365FDC45}">
      <dgm:prSet phldrT="[Texto]" custT="1"/>
      <dgm:spPr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4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PROBLEMA</a:t>
          </a:r>
          <a:endParaRPr lang="pt-BR" sz="48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DF3FFBA7-22E6-40E6-989C-71F8A9E77EC7}" type="parTrans" cxnId="{2CC8880F-8836-45A9-AC93-7FEE16390CC7}">
      <dgm:prSet/>
      <dgm:spPr/>
      <dgm:t>
        <a:bodyPr/>
        <a:lstStyle/>
        <a:p>
          <a:endParaRPr lang="pt-BR"/>
        </a:p>
      </dgm:t>
    </dgm:pt>
    <dgm:pt modelId="{0E4B8C59-C100-4027-9884-3905CBB858EF}" type="sibTrans" cxnId="{2CC8880F-8836-45A9-AC93-7FEE16390CC7}">
      <dgm:prSet/>
      <dgm:spPr/>
      <dgm:t>
        <a:bodyPr/>
        <a:lstStyle/>
        <a:p>
          <a:endParaRPr lang="pt-BR"/>
        </a:p>
      </dgm:t>
    </dgm:pt>
    <dgm:pt modelId="{5BF953C1-7769-463C-8F7D-97D998F57FAC}">
      <dgm:prSet phldrT="[Texto]" custT="1"/>
      <dgm:spPr>
        <a:solidFill>
          <a:schemeClr val="bg1">
            <a:lumMod val="7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EXPRESSIVA DEMANDA JUDICIAL CONTRA O ESTADO</a:t>
          </a:r>
          <a:endParaRPr lang="pt-BR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B1B22D4-80BB-401E-84AE-AF77A636A01B}" type="parTrans" cxnId="{5DAAB491-ECA5-4420-80A9-40179CBD44CC}">
      <dgm:prSet/>
      <dgm:spPr/>
      <dgm:t>
        <a:bodyPr/>
        <a:lstStyle/>
        <a:p>
          <a:endParaRPr lang="pt-BR"/>
        </a:p>
      </dgm:t>
    </dgm:pt>
    <dgm:pt modelId="{20D7D15C-A75D-46E7-A49C-9B3B4E35FF7A}" type="sibTrans" cxnId="{5DAAB491-ECA5-4420-80A9-40179CBD44CC}">
      <dgm:prSet/>
      <dgm:spPr/>
      <dgm:t>
        <a:bodyPr/>
        <a:lstStyle/>
        <a:p>
          <a:endParaRPr lang="pt-BR"/>
        </a:p>
      </dgm:t>
    </dgm:pt>
    <dgm:pt modelId="{EE2EDA70-8316-4A04-BCE4-1C1BBE0094FF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 ALTO DE DESCONTINUIDADE DA PRESTAÇÃO DOS SERVIÇOS</a:t>
          </a:r>
          <a:endParaRPr lang="pt-BR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43E098-2594-4D2D-A186-ED797FCEAA65}" type="parTrans" cxnId="{021D4EF9-8DF7-4CE2-B349-58304C20EEF8}">
      <dgm:prSet/>
      <dgm:spPr/>
      <dgm:t>
        <a:bodyPr/>
        <a:lstStyle/>
        <a:p>
          <a:endParaRPr lang="pt-BR"/>
        </a:p>
      </dgm:t>
    </dgm:pt>
    <dgm:pt modelId="{4BFD00F3-5221-4349-8827-F9D99BFF2816}" type="sibTrans" cxnId="{021D4EF9-8DF7-4CE2-B349-58304C20EEF8}">
      <dgm:prSet/>
      <dgm:spPr/>
      <dgm:t>
        <a:bodyPr/>
        <a:lstStyle/>
        <a:p>
          <a:endParaRPr lang="pt-BR"/>
        </a:p>
      </dgm:t>
    </dgm:pt>
    <dgm:pt modelId="{1D4A0FE9-FEF9-4927-A39D-99A137C4641E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6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BAIXA QUALIDADE DOS SERVIÇOS</a:t>
          </a:r>
          <a:endParaRPr lang="pt-BR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FA7776-D9B1-4158-ADD7-8714FC786294}" type="parTrans" cxnId="{C97F0F0C-BDA7-4A20-AA53-1D928EA6E02E}">
      <dgm:prSet/>
      <dgm:spPr/>
      <dgm:t>
        <a:bodyPr/>
        <a:lstStyle/>
        <a:p>
          <a:endParaRPr lang="pt-BR"/>
        </a:p>
      </dgm:t>
    </dgm:pt>
    <dgm:pt modelId="{902992CC-E634-461A-A635-F12577BC6798}" type="sibTrans" cxnId="{C97F0F0C-BDA7-4A20-AA53-1D928EA6E02E}">
      <dgm:prSet/>
      <dgm:spPr/>
      <dgm:t>
        <a:bodyPr/>
        <a:lstStyle/>
        <a:p>
          <a:endParaRPr lang="pt-BR"/>
        </a:p>
      </dgm:t>
    </dgm:pt>
    <dgm:pt modelId="{70668E43-2F6E-41EE-BE9B-9A73E26D4688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DESRESPEITO AOS DIREITOS DOS TRABALHADORES </a:t>
          </a:r>
          <a:endParaRPr lang="pt-BR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A53FCB-C946-4DE8-B84A-B9F47935BC15}" type="parTrans" cxnId="{D4F9FFAA-0850-4657-BF2F-209359DADC49}">
      <dgm:prSet/>
      <dgm:spPr/>
      <dgm:t>
        <a:bodyPr/>
        <a:lstStyle/>
        <a:p>
          <a:endParaRPr lang="pt-BR"/>
        </a:p>
      </dgm:t>
    </dgm:pt>
    <dgm:pt modelId="{895E6308-58AC-4DB8-9134-589DA689BA8A}" type="sibTrans" cxnId="{D4F9FFAA-0850-4657-BF2F-209359DADC49}">
      <dgm:prSet/>
      <dgm:spPr/>
      <dgm:t>
        <a:bodyPr/>
        <a:lstStyle/>
        <a:p>
          <a:endParaRPr lang="pt-BR"/>
        </a:p>
      </dgm:t>
    </dgm:pt>
    <dgm:pt modelId="{7D342021-E955-42EE-9811-4BD5AC4039C6}" type="pres">
      <dgm:prSet presAssocID="{FCD5E2C3-6074-4BAE-A334-3BD4F73A08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D60287F-ABCC-40F4-88D8-301EEFC18D4F}" type="pres">
      <dgm:prSet presAssocID="{8B8519F9-D1DB-493D-B7AE-815C365FDC45}" presName="root" presStyleCnt="0"/>
      <dgm:spPr/>
    </dgm:pt>
    <dgm:pt modelId="{3F70A1A9-33D9-47F1-97A0-57C9D85D6F16}" type="pres">
      <dgm:prSet presAssocID="{8B8519F9-D1DB-493D-B7AE-815C365FDC45}" presName="rootComposite" presStyleCnt="0"/>
      <dgm:spPr/>
    </dgm:pt>
    <dgm:pt modelId="{B1186852-2802-405C-A099-561188F1FB4B}" type="pres">
      <dgm:prSet presAssocID="{8B8519F9-D1DB-493D-B7AE-815C365FDC45}" presName="rootText" presStyleLbl="node1" presStyleIdx="0" presStyleCnt="1" custScaleX="320756" custLinFactNeighborX="203" custLinFactNeighborY="-389"/>
      <dgm:spPr/>
      <dgm:t>
        <a:bodyPr/>
        <a:lstStyle/>
        <a:p>
          <a:endParaRPr lang="pt-BR"/>
        </a:p>
      </dgm:t>
    </dgm:pt>
    <dgm:pt modelId="{36FE6335-1EA7-4C15-9052-E52612903AAA}" type="pres">
      <dgm:prSet presAssocID="{8B8519F9-D1DB-493D-B7AE-815C365FDC45}" presName="rootConnector" presStyleLbl="node1" presStyleIdx="0" presStyleCnt="1"/>
      <dgm:spPr/>
      <dgm:t>
        <a:bodyPr/>
        <a:lstStyle/>
        <a:p>
          <a:endParaRPr lang="pt-BR"/>
        </a:p>
      </dgm:t>
    </dgm:pt>
    <dgm:pt modelId="{70D54A35-F4FB-4ADC-AEEF-682ED13AE45F}" type="pres">
      <dgm:prSet presAssocID="{8B8519F9-D1DB-493D-B7AE-815C365FDC45}" presName="childShape" presStyleCnt="0"/>
      <dgm:spPr/>
    </dgm:pt>
    <dgm:pt modelId="{C818F656-A449-4DFC-97F0-42FDE6B0AE90}" type="pres">
      <dgm:prSet presAssocID="{3B1B22D4-80BB-401E-84AE-AF77A636A01B}" presName="Name13" presStyleLbl="parChTrans1D2" presStyleIdx="0" presStyleCnt="4"/>
      <dgm:spPr/>
      <dgm:t>
        <a:bodyPr/>
        <a:lstStyle/>
        <a:p>
          <a:endParaRPr lang="pt-BR"/>
        </a:p>
      </dgm:t>
    </dgm:pt>
    <dgm:pt modelId="{EB6E62B4-E590-4C1C-BA7A-19FB13BB3EE9}" type="pres">
      <dgm:prSet presAssocID="{5BF953C1-7769-463C-8F7D-97D998F57FAC}" presName="childText" presStyleLbl="bgAcc1" presStyleIdx="0" presStyleCnt="4" custScaleX="288749" custLinFactNeighborX="3251" custLinFactNeighborY="-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44C0E6-DD74-4963-BB94-6B8119876506}" type="pres">
      <dgm:prSet presAssocID="{2A43E098-2594-4D2D-A186-ED797FCEAA65}" presName="Name13" presStyleLbl="parChTrans1D2" presStyleIdx="1" presStyleCnt="4"/>
      <dgm:spPr/>
      <dgm:t>
        <a:bodyPr/>
        <a:lstStyle/>
        <a:p>
          <a:endParaRPr lang="pt-BR"/>
        </a:p>
      </dgm:t>
    </dgm:pt>
    <dgm:pt modelId="{0B215350-8989-4671-AC4D-F7C161DB6CAB}" type="pres">
      <dgm:prSet presAssocID="{EE2EDA70-8316-4A04-BCE4-1C1BBE0094FF}" presName="childText" presStyleLbl="bgAcc1" presStyleIdx="1" presStyleCnt="4" custScaleX="286552" custLinFactNeighborX="3251" custLinFactNeighborY="-15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AB7670-416A-4ABE-AB65-AD69307F0C40}" type="pres">
      <dgm:prSet presAssocID="{52A53FCB-C946-4DE8-B84A-B9F47935BC15}" presName="Name13" presStyleLbl="parChTrans1D2" presStyleIdx="2" presStyleCnt="4"/>
      <dgm:spPr/>
      <dgm:t>
        <a:bodyPr/>
        <a:lstStyle/>
        <a:p>
          <a:endParaRPr lang="pt-BR"/>
        </a:p>
      </dgm:t>
    </dgm:pt>
    <dgm:pt modelId="{2C3174F7-D7C1-46BA-9ABB-CF610AC23F8D}" type="pres">
      <dgm:prSet presAssocID="{70668E43-2F6E-41EE-BE9B-9A73E26D4688}" presName="childText" presStyleLbl="bgAcc1" presStyleIdx="2" presStyleCnt="4" custScaleX="2930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9B850B-BB05-43BE-A838-9B7256A552DB}" type="pres">
      <dgm:prSet presAssocID="{ABFA7776-D9B1-4158-ADD7-8714FC786294}" presName="Name13" presStyleLbl="parChTrans1D2" presStyleIdx="3" presStyleCnt="4"/>
      <dgm:spPr/>
      <dgm:t>
        <a:bodyPr/>
        <a:lstStyle/>
        <a:p>
          <a:endParaRPr lang="pt-BR"/>
        </a:p>
      </dgm:t>
    </dgm:pt>
    <dgm:pt modelId="{97B9B4C1-9205-48CA-89AD-C109DA97C34A}" type="pres">
      <dgm:prSet presAssocID="{1D4A0FE9-FEF9-4927-A39D-99A137C4641E}" presName="childText" presStyleLbl="bgAcc1" presStyleIdx="3" presStyleCnt="4" custScaleX="294982" custLinFactNeighborX="2446" custLinFactNeighborY="-33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FBA014-0F02-4254-A378-E17FFB96E8F3}" type="presOf" srcId="{EE2EDA70-8316-4A04-BCE4-1C1BBE0094FF}" destId="{0B215350-8989-4671-AC4D-F7C161DB6CAB}" srcOrd="0" destOrd="0" presId="urn:microsoft.com/office/officeart/2005/8/layout/hierarchy3"/>
    <dgm:cxn modelId="{D02FBC37-CEC5-42BB-97E1-CD9A92187610}" type="presOf" srcId="{FCD5E2C3-6074-4BAE-A334-3BD4F73A08DE}" destId="{7D342021-E955-42EE-9811-4BD5AC4039C6}" srcOrd="0" destOrd="0" presId="urn:microsoft.com/office/officeart/2005/8/layout/hierarchy3"/>
    <dgm:cxn modelId="{0D73E144-A653-46AF-8166-EDF08BD9530E}" type="presOf" srcId="{5BF953C1-7769-463C-8F7D-97D998F57FAC}" destId="{EB6E62B4-E590-4C1C-BA7A-19FB13BB3EE9}" srcOrd="0" destOrd="0" presId="urn:microsoft.com/office/officeart/2005/8/layout/hierarchy3"/>
    <dgm:cxn modelId="{9AF76296-D2A7-4F4D-A3D4-E4F5B1714B64}" type="presOf" srcId="{1D4A0FE9-FEF9-4927-A39D-99A137C4641E}" destId="{97B9B4C1-9205-48CA-89AD-C109DA97C34A}" srcOrd="0" destOrd="0" presId="urn:microsoft.com/office/officeart/2005/8/layout/hierarchy3"/>
    <dgm:cxn modelId="{C97F0F0C-BDA7-4A20-AA53-1D928EA6E02E}" srcId="{8B8519F9-D1DB-493D-B7AE-815C365FDC45}" destId="{1D4A0FE9-FEF9-4927-A39D-99A137C4641E}" srcOrd="3" destOrd="0" parTransId="{ABFA7776-D9B1-4158-ADD7-8714FC786294}" sibTransId="{902992CC-E634-461A-A635-F12577BC6798}"/>
    <dgm:cxn modelId="{5C60085F-3CD3-4EDA-A164-14BF4B9249D7}" type="presOf" srcId="{3B1B22D4-80BB-401E-84AE-AF77A636A01B}" destId="{C818F656-A449-4DFC-97F0-42FDE6B0AE90}" srcOrd="0" destOrd="0" presId="urn:microsoft.com/office/officeart/2005/8/layout/hierarchy3"/>
    <dgm:cxn modelId="{5DAAB491-ECA5-4420-80A9-40179CBD44CC}" srcId="{8B8519F9-D1DB-493D-B7AE-815C365FDC45}" destId="{5BF953C1-7769-463C-8F7D-97D998F57FAC}" srcOrd="0" destOrd="0" parTransId="{3B1B22D4-80BB-401E-84AE-AF77A636A01B}" sibTransId="{20D7D15C-A75D-46E7-A49C-9B3B4E35FF7A}"/>
    <dgm:cxn modelId="{D45EBE2A-4CF1-44A8-8EA7-53694A0F77B4}" type="presOf" srcId="{52A53FCB-C946-4DE8-B84A-B9F47935BC15}" destId="{98AB7670-416A-4ABE-AB65-AD69307F0C40}" srcOrd="0" destOrd="0" presId="urn:microsoft.com/office/officeart/2005/8/layout/hierarchy3"/>
    <dgm:cxn modelId="{D4F9FFAA-0850-4657-BF2F-209359DADC49}" srcId="{8B8519F9-D1DB-493D-B7AE-815C365FDC45}" destId="{70668E43-2F6E-41EE-BE9B-9A73E26D4688}" srcOrd="2" destOrd="0" parTransId="{52A53FCB-C946-4DE8-B84A-B9F47935BC15}" sibTransId="{895E6308-58AC-4DB8-9134-589DA689BA8A}"/>
    <dgm:cxn modelId="{19E8A96B-6277-40D2-837F-BDCB910AB5EB}" type="presOf" srcId="{ABFA7776-D9B1-4158-ADD7-8714FC786294}" destId="{949B850B-BB05-43BE-A838-9B7256A552DB}" srcOrd="0" destOrd="0" presId="urn:microsoft.com/office/officeart/2005/8/layout/hierarchy3"/>
    <dgm:cxn modelId="{03576E35-9847-4305-91B2-5927ED607542}" type="presOf" srcId="{8B8519F9-D1DB-493D-B7AE-815C365FDC45}" destId="{B1186852-2802-405C-A099-561188F1FB4B}" srcOrd="0" destOrd="0" presId="urn:microsoft.com/office/officeart/2005/8/layout/hierarchy3"/>
    <dgm:cxn modelId="{89571451-4F54-4BB5-A22D-228482C38EA3}" type="presOf" srcId="{70668E43-2F6E-41EE-BE9B-9A73E26D4688}" destId="{2C3174F7-D7C1-46BA-9ABB-CF610AC23F8D}" srcOrd="0" destOrd="0" presId="urn:microsoft.com/office/officeart/2005/8/layout/hierarchy3"/>
    <dgm:cxn modelId="{2CC8880F-8836-45A9-AC93-7FEE16390CC7}" srcId="{FCD5E2C3-6074-4BAE-A334-3BD4F73A08DE}" destId="{8B8519F9-D1DB-493D-B7AE-815C365FDC45}" srcOrd="0" destOrd="0" parTransId="{DF3FFBA7-22E6-40E6-989C-71F8A9E77EC7}" sibTransId="{0E4B8C59-C100-4027-9884-3905CBB858EF}"/>
    <dgm:cxn modelId="{021D4EF9-8DF7-4CE2-B349-58304C20EEF8}" srcId="{8B8519F9-D1DB-493D-B7AE-815C365FDC45}" destId="{EE2EDA70-8316-4A04-BCE4-1C1BBE0094FF}" srcOrd="1" destOrd="0" parTransId="{2A43E098-2594-4D2D-A186-ED797FCEAA65}" sibTransId="{4BFD00F3-5221-4349-8827-F9D99BFF2816}"/>
    <dgm:cxn modelId="{B9EE9E92-1F96-49BF-A407-BBF932348548}" type="presOf" srcId="{2A43E098-2594-4D2D-A186-ED797FCEAA65}" destId="{CD44C0E6-DD74-4963-BB94-6B8119876506}" srcOrd="0" destOrd="0" presId="urn:microsoft.com/office/officeart/2005/8/layout/hierarchy3"/>
    <dgm:cxn modelId="{DE054FEB-C3DF-46CB-B767-F13591ECF54A}" type="presOf" srcId="{8B8519F9-D1DB-493D-B7AE-815C365FDC45}" destId="{36FE6335-1EA7-4C15-9052-E52612903AAA}" srcOrd="1" destOrd="0" presId="urn:microsoft.com/office/officeart/2005/8/layout/hierarchy3"/>
    <dgm:cxn modelId="{CAABA72F-974B-45CF-BB8C-71EB3AA989BE}" type="presParOf" srcId="{7D342021-E955-42EE-9811-4BD5AC4039C6}" destId="{DD60287F-ABCC-40F4-88D8-301EEFC18D4F}" srcOrd="0" destOrd="0" presId="urn:microsoft.com/office/officeart/2005/8/layout/hierarchy3"/>
    <dgm:cxn modelId="{47610279-D4E4-45E7-9B0E-34A66FF99E08}" type="presParOf" srcId="{DD60287F-ABCC-40F4-88D8-301EEFC18D4F}" destId="{3F70A1A9-33D9-47F1-97A0-57C9D85D6F16}" srcOrd="0" destOrd="0" presId="urn:microsoft.com/office/officeart/2005/8/layout/hierarchy3"/>
    <dgm:cxn modelId="{BEEEC162-D6E2-4AAC-B418-AAF31D726FC4}" type="presParOf" srcId="{3F70A1A9-33D9-47F1-97A0-57C9D85D6F16}" destId="{B1186852-2802-405C-A099-561188F1FB4B}" srcOrd="0" destOrd="0" presId="urn:microsoft.com/office/officeart/2005/8/layout/hierarchy3"/>
    <dgm:cxn modelId="{8046FB4A-1741-46B1-8A89-1F451AC657B8}" type="presParOf" srcId="{3F70A1A9-33D9-47F1-97A0-57C9D85D6F16}" destId="{36FE6335-1EA7-4C15-9052-E52612903AAA}" srcOrd="1" destOrd="0" presId="urn:microsoft.com/office/officeart/2005/8/layout/hierarchy3"/>
    <dgm:cxn modelId="{B7B96313-155B-408D-B2B0-376FAEF7865A}" type="presParOf" srcId="{DD60287F-ABCC-40F4-88D8-301EEFC18D4F}" destId="{70D54A35-F4FB-4ADC-AEEF-682ED13AE45F}" srcOrd="1" destOrd="0" presId="urn:microsoft.com/office/officeart/2005/8/layout/hierarchy3"/>
    <dgm:cxn modelId="{728A04DB-A37C-4584-B2B1-95D3DFA2E4EE}" type="presParOf" srcId="{70D54A35-F4FB-4ADC-AEEF-682ED13AE45F}" destId="{C818F656-A449-4DFC-97F0-42FDE6B0AE90}" srcOrd="0" destOrd="0" presId="urn:microsoft.com/office/officeart/2005/8/layout/hierarchy3"/>
    <dgm:cxn modelId="{84458E7D-78D8-4125-A0E6-5E9BD0A4566E}" type="presParOf" srcId="{70D54A35-F4FB-4ADC-AEEF-682ED13AE45F}" destId="{EB6E62B4-E590-4C1C-BA7A-19FB13BB3EE9}" srcOrd="1" destOrd="0" presId="urn:microsoft.com/office/officeart/2005/8/layout/hierarchy3"/>
    <dgm:cxn modelId="{257BF30E-273F-456D-9FCC-77284C95E808}" type="presParOf" srcId="{70D54A35-F4FB-4ADC-AEEF-682ED13AE45F}" destId="{CD44C0E6-DD74-4963-BB94-6B8119876506}" srcOrd="2" destOrd="0" presId="urn:microsoft.com/office/officeart/2005/8/layout/hierarchy3"/>
    <dgm:cxn modelId="{4E3A607D-A5A0-4D25-8D0E-EFE42B2F53F7}" type="presParOf" srcId="{70D54A35-F4FB-4ADC-AEEF-682ED13AE45F}" destId="{0B215350-8989-4671-AC4D-F7C161DB6CAB}" srcOrd="3" destOrd="0" presId="urn:microsoft.com/office/officeart/2005/8/layout/hierarchy3"/>
    <dgm:cxn modelId="{F6FE03D5-5DFF-4DB3-B26E-4C4BE9F11B38}" type="presParOf" srcId="{70D54A35-F4FB-4ADC-AEEF-682ED13AE45F}" destId="{98AB7670-416A-4ABE-AB65-AD69307F0C40}" srcOrd="4" destOrd="0" presId="urn:microsoft.com/office/officeart/2005/8/layout/hierarchy3"/>
    <dgm:cxn modelId="{E32B0818-9813-45D9-B002-65E9619E8235}" type="presParOf" srcId="{70D54A35-F4FB-4ADC-AEEF-682ED13AE45F}" destId="{2C3174F7-D7C1-46BA-9ABB-CF610AC23F8D}" srcOrd="5" destOrd="0" presId="urn:microsoft.com/office/officeart/2005/8/layout/hierarchy3"/>
    <dgm:cxn modelId="{AA20FA86-2E0B-4789-B27D-B03FBABE9B8B}" type="presParOf" srcId="{70D54A35-F4FB-4ADC-AEEF-682ED13AE45F}" destId="{949B850B-BB05-43BE-A838-9B7256A552DB}" srcOrd="6" destOrd="0" presId="urn:microsoft.com/office/officeart/2005/8/layout/hierarchy3"/>
    <dgm:cxn modelId="{E9662C4A-ED97-4AA0-9F3D-D97CCF946EE2}" type="presParOf" srcId="{70D54A35-F4FB-4ADC-AEEF-682ED13AE45F}" destId="{97B9B4C1-9205-48CA-89AD-C109DA97C34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F4F878-CC37-42CB-B9A5-962B046BFBE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D20985A-7C07-4E16-8A40-A73AA5BEB125}">
      <dgm:prSet phldrT="[Texto]" custT="1"/>
      <dgm:spPr/>
      <dgm:t>
        <a:bodyPr/>
        <a:lstStyle/>
        <a:p>
          <a:endParaRPr lang="pt-BR" sz="2000" b="1" dirty="0" smtClean="0"/>
        </a:p>
        <a:p>
          <a:r>
            <a:rPr lang="pt-BR" sz="2000" b="1" dirty="0" smtClean="0"/>
            <a:t>credibilidade do </a:t>
          </a:r>
          <a:r>
            <a:rPr lang="pt-BR" sz="2400" b="1" dirty="0" smtClean="0"/>
            <a:t>Governo</a:t>
          </a:r>
          <a:endParaRPr lang="pt-BR" sz="2400" b="1" dirty="0"/>
        </a:p>
      </dgm:t>
    </dgm:pt>
    <dgm:pt modelId="{5AF51D8E-CEF6-4355-A117-01577D1A9057}" type="parTrans" cxnId="{D28F22A1-163F-456B-BA59-5FD7311EF547}">
      <dgm:prSet/>
      <dgm:spPr/>
      <dgm:t>
        <a:bodyPr/>
        <a:lstStyle/>
        <a:p>
          <a:endParaRPr lang="pt-BR"/>
        </a:p>
      </dgm:t>
    </dgm:pt>
    <dgm:pt modelId="{A9D65BA6-C62C-4C00-94E9-7C124823AD1A}" type="sibTrans" cxnId="{D28F22A1-163F-456B-BA59-5FD7311EF547}">
      <dgm:prSet/>
      <dgm:spPr/>
      <dgm:t>
        <a:bodyPr/>
        <a:lstStyle/>
        <a:p>
          <a:endParaRPr lang="pt-BR"/>
        </a:p>
      </dgm:t>
    </dgm:pt>
    <dgm:pt modelId="{B8A3233F-6C1E-4FDC-8A6E-A7DF219D35B1}">
      <dgm:prSet phldrT="[Texto]" custT="1"/>
      <dgm:spPr/>
      <dgm:t>
        <a:bodyPr/>
        <a:lstStyle/>
        <a:p>
          <a:r>
            <a:rPr lang="pt-BR" sz="2000" b="1" dirty="0" smtClean="0"/>
            <a:t>repercussão do problema na mídia local e nacional</a:t>
          </a:r>
          <a:endParaRPr lang="pt-BR" sz="2000" b="1" dirty="0"/>
        </a:p>
      </dgm:t>
    </dgm:pt>
    <dgm:pt modelId="{79F7B171-8810-4272-8802-19E94E161AE6}" type="parTrans" cxnId="{DAE6FA08-2590-405A-A580-7A8A81DDC8E8}">
      <dgm:prSet/>
      <dgm:spPr/>
      <dgm:t>
        <a:bodyPr/>
        <a:lstStyle/>
        <a:p>
          <a:endParaRPr lang="pt-BR"/>
        </a:p>
      </dgm:t>
    </dgm:pt>
    <dgm:pt modelId="{F39B54AB-000B-4CDE-8B18-83BFD7D54635}" type="sibTrans" cxnId="{DAE6FA08-2590-405A-A580-7A8A81DDC8E8}">
      <dgm:prSet/>
      <dgm:spPr/>
      <dgm:t>
        <a:bodyPr/>
        <a:lstStyle/>
        <a:p>
          <a:endParaRPr lang="pt-BR"/>
        </a:p>
      </dgm:t>
    </dgm:pt>
    <dgm:pt modelId="{2228A5C9-3736-4379-95E7-BD313D29E08D}">
      <dgm:prSet phldrT="[Texto]" custT="1"/>
      <dgm:spPr/>
      <dgm:t>
        <a:bodyPr/>
        <a:lstStyle/>
        <a:p>
          <a:r>
            <a:rPr lang="pt-BR" sz="2000" b="1" dirty="0" smtClean="0"/>
            <a:t>apoio dos bons parceiros</a:t>
          </a:r>
          <a:endParaRPr lang="pt-BR" sz="2000" b="1" dirty="0"/>
        </a:p>
      </dgm:t>
    </dgm:pt>
    <dgm:pt modelId="{314C73C7-EEDC-4989-9644-F0026CB5C7D4}" type="parTrans" cxnId="{149AB460-E218-4302-9B01-652D899BA47A}">
      <dgm:prSet/>
      <dgm:spPr/>
      <dgm:t>
        <a:bodyPr/>
        <a:lstStyle/>
        <a:p>
          <a:endParaRPr lang="pt-BR"/>
        </a:p>
      </dgm:t>
    </dgm:pt>
    <dgm:pt modelId="{2260D7F3-112E-4FDE-9B16-E162313E90CC}" type="sibTrans" cxnId="{149AB460-E218-4302-9B01-652D899BA47A}">
      <dgm:prSet/>
      <dgm:spPr/>
      <dgm:t>
        <a:bodyPr/>
        <a:lstStyle/>
        <a:p>
          <a:endParaRPr lang="pt-BR"/>
        </a:p>
      </dgm:t>
    </dgm:pt>
    <dgm:pt modelId="{56641440-0DE7-459F-95F7-C67D8A82288E}" type="pres">
      <dgm:prSet presAssocID="{19F4F878-CC37-42CB-B9A5-962B046BFBE3}" presName="arrowDiagram" presStyleCnt="0">
        <dgm:presLayoutVars>
          <dgm:chMax val="5"/>
          <dgm:dir/>
          <dgm:resizeHandles val="exact"/>
        </dgm:presLayoutVars>
      </dgm:prSet>
      <dgm:spPr/>
    </dgm:pt>
    <dgm:pt modelId="{50A2D85B-6A72-4F4C-93C7-652EF4C0A1FB}" type="pres">
      <dgm:prSet presAssocID="{19F4F878-CC37-42CB-B9A5-962B046BFBE3}" presName="arrow" presStyleLbl="bgShp" presStyleIdx="0" presStyleCnt="1" custLinFactNeighborX="1389" custLinFactNeighborY="263"/>
      <dgm:spPr>
        <a:solidFill>
          <a:schemeClr val="tx1">
            <a:lumMod val="50000"/>
            <a:lumOff val="50000"/>
          </a:schemeClr>
        </a:solidFill>
        <a:scene3d>
          <a:camera prst="orthographicFront"/>
          <a:lightRig rig="threePt" dir="t"/>
        </a:scene3d>
        <a:sp3d>
          <a:bevelT prst="angle"/>
          <a:bevelB prst="relaxedInset"/>
        </a:sp3d>
      </dgm:spPr>
    </dgm:pt>
    <dgm:pt modelId="{C3A655D4-7930-47D0-87A5-8DF993F630A5}" type="pres">
      <dgm:prSet presAssocID="{19F4F878-CC37-42CB-B9A5-962B046BFBE3}" presName="arrowDiagram3" presStyleCnt="0"/>
      <dgm:spPr/>
    </dgm:pt>
    <dgm:pt modelId="{93A7F03A-C994-4398-8DF5-117A722577DD}" type="pres">
      <dgm:prSet presAssocID="{CD20985A-7C07-4E16-8A40-A73AA5BEB125}" presName="bullet3a" presStyleLbl="node1" presStyleIdx="0" presStyleCnt="3" custLinFactNeighborX="60989" custLinFactNeighborY="-12089"/>
      <dgm:spPr/>
    </dgm:pt>
    <dgm:pt modelId="{1113E167-FA75-42EF-AA43-16DDDD7B36AE}" type="pres">
      <dgm:prSet presAssocID="{CD20985A-7C07-4E16-8A40-A73AA5BEB125}" presName="textBox3a" presStyleLbl="revTx" presStyleIdx="0" presStyleCnt="3" custScaleX="123176" custScaleY="67607" custLinFactX="33080" custLinFactY="-783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91E23C-C575-4842-8DFE-B61454090841}" type="pres">
      <dgm:prSet presAssocID="{B8A3233F-6C1E-4FDC-8A6E-A7DF219D35B1}" presName="bullet3b" presStyleLbl="node1" presStyleIdx="1" presStyleCnt="3" custLinFactX="15350" custLinFactNeighborX="100000" custLinFactNeighborY="-25190"/>
      <dgm:spPr/>
    </dgm:pt>
    <dgm:pt modelId="{DBBFE034-4C11-49CF-A49B-C69288FE2B77}" type="pres">
      <dgm:prSet presAssocID="{B8A3233F-6C1E-4FDC-8A6E-A7DF219D35B1}" presName="textBox3b" presStyleLbl="revTx" presStyleIdx="1" presStyleCnt="3" custScaleX="135810" custScaleY="37563" custLinFactNeighborX="-76326" custLinFactNeighborY="147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A8567C-A87F-4112-BB80-21F30057D55B}" type="pres">
      <dgm:prSet presAssocID="{2228A5C9-3736-4379-95E7-BD313D29E08D}" presName="bullet3c" presStyleLbl="node1" presStyleIdx="2" presStyleCnt="3" custLinFactNeighborX="92012" custLinFactNeighborY="-6583"/>
      <dgm:spPr/>
    </dgm:pt>
    <dgm:pt modelId="{12BF521E-6B0F-4509-9AB7-3A33521922E4}" type="pres">
      <dgm:prSet presAssocID="{2228A5C9-3736-4379-95E7-BD313D29E08D}" presName="textBox3c" presStyleLbl="revTx" presStyleIdx="2" presStyleCnt="3" custScaleX="85781" custScaleY="17947" custLinFactNeighborX="8275" custLinFactNeighborY="-251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F617D36-633F-43D1-9036-86DFC30492DD}" type="presOf" srcId="{B8A3233F-6C1E-4FDC-8A6E-A7DF219D35B1}" destId="{DBBFE034-4C11-49CF-A49B-C69288FE2B77}" srcOrd="0" destOrd="0" presId="urn:microsoft.com/office/officeart/2005/8/layout/arrow2"/>
    <dgm:cxn modelId="{F3E1CA3E-AC7A-4210-9A46-313C18436653}" type="presOf" srcId="{CD20985A-7C07-4E16-8A40-A73AA5BEB125}" destId="{1113E167-FA75-42EF-AA43-16DDDD7B36AE}" srcOrd="0" destOrd="0" presId="urn:microsoft.com/office/officeart/2005/8/layout/arrow2"/>
    <dgm:cxn modelId="{149AB460-E218-4302-9B01-652D899BA47A}" srcId="{19F4F878-CC37-42CB-B9A5-962B046BFBE3}" destId="{2228A5C9-3736-4379-95E7-BD313D29E08D}" srcOrd="2" destOrd="0" parTransId="{314C73C7-EEDC-4989-9644-F0026CB5C7D4}" sibTransId="{2260D7F3-112E-4FDE-9B16-E162313E90CC}"/>
    <dgm:cxn modelId="{AFA580BA-01E0-4BAF-A07F-1A7ECF88B2A8}" type="presOf" srcId="{2228A5C9-3736-4379-95E7-BD313D29E08D}" destId="{12BF521E-6B0F-4509-9AB7-3A33521922E4}" srcOrd="0" destOrd="0" presId="urn:microsoft.com/office/officeart/2005/8/layout/arrow2"/>
    <dgm:cxn modelId="{33EF8EA0-DB48-4935-9BEE-0358C81B9FEA}" type="presOf" srcId="{19F4F878-CC37-42CB-B9A5-962B046BFBE3}" destId="{56641440-0DE7-459F-95F7-C67D8A82288E}" srcOrd="0" destOrd="0" presId="urn:microsoft.com/office/officeart/2005/8/layout/arrow2"/>
    <dgm:cxn modelId="{DAE6FA08-2590-405A-A580-7A8A81DDC8E8}" srcId="{19F4F878-CC37-42CB-B9A5-962B046BFBE3}" destId="{B8A3233F-6C1E-4FDC-8A6E-A7DF219D35B1}" srcOrd="1" destOrd="0" parTransId="{79F7B171-8810-4272-8802-19E94E161AE6}" sibTransId="{F39B54AB-000B-4CDE-8B18-83BFD7D54635}"/>
    <dgm:cxn modelId="{D28F22A1-163F-456B-BA59-5FD7311EF547}" srcId="{19F4F878-CC37-42CB-B9A5-962B046BFBE3}" destId="{CD20985A-7C07-4E16-8A40-A73AA5BEB125}" srcOrd="0" destOrd="0" parTransId="{5AF51D8E-CEF6-4355-A117-01577D1A9057}" sibTransId="{A9D65BA6-C62C-4C00-94E9-7C124823AD1A}"/>
    <dgm:cxn modelId="{37DD9EE1-8613-44D3-A741-3688F74673B5}" type="presParOf" srcId="{56641440-0DE7-459F-95F7-C67D8A82288E}" destId="{50A2D85B-6A72-4F4C-93C7-652EF4C0A1FB}" srcOrd="0" destOrd="0" presId="urn:microsoft.com/office/officeart/2005/8/layout/arrow2"/>
    <dgm:cxn modelId="{86E0514C-4271-4BAB-AD30-DC57F039F289}" type="presParOf" srcId="{56641440-0DE7-459F-95F7-C67D8A82288E}" destId="{C3A655D4-7930-47D0-87A5-8DF993F630A5}" srcOrd="1" destOrd="0" presId="urn:microsoft.com/office/officeart/2005/8/layout/arrow2"/>
    <dgm:cxn modelId="{6A3513CC-D213-4CFF-A8CF-2A47A316643B}" type="presParOf" srcId="{C3A655D4-7930-47D0-87A5-8DF993F630A5}" destId="{93A7F03A-C994-4398-8DF5-117A722577DD}" srcOrd="0" destOrd="0" presId="urn:microsoft.com/office/officeart/2005/8/layout/arrow2"/>
    <dgm:cxn modelId="{E70912A2-94E1-4981-BA60-E548390C26FD}" type="presParOf" srcId="{C3A655D4-7930-47D0-87A5-8DF993F630A5}" destId="{1113E167-FA75-42EF-AA43-16DDDD7B36AE}" srcOrd="1" destOrd="0" presId="urn:microsoft.com/office/officeart/2005/8/layout/arrow2"/>
    <dgm:cxn modelId="{EC83957F-7A98-4A81-B7C5-96C9EFD06927}" type="presParOf" srcId="{C3A655D4-7930-47D0-87A5-8DF993F630A5}" destId="{B491E23C-C575-4842-8DFE-B61454090841}" srcOrd="2" destOrd="0" presId="urn:microsoft.com/office/officeart/2005/8/layout/arrow2"/>
    <dgm:cxn modelId="{EFF19521-E481-4FBC-96D2-BE39BB8A4660}" type="presParOf" srcId="{C3A655D4-7930-47D0-87A5-8DF993F630A5}" destId="{DBBFE034-4C11-49CF-A49B-C69288FE2B77}" srcOrd="3" destOrd="0" presId="urn:microsoft.com/office/officeart/2005/8/layout/arrow2"/>
    <dgm:cxn modelId="{213014C3-D328-47CD-BC70-54EEDD729505}" type="presParOf" srcId="{C3A655D4-7930-47D0-87A5-8DF993F630A5}" destId="{E6A8567C-A87F-4112-BB80-21F30057D55B}" srcOrd="4" destOrd="0" presId="urn:microsoft.com/office/officeart/2005/8/layout/arrow2"/>
    <dgm:cxn modelId="{7A235985-776E-4422-A89B-B98F956CD196}" type="presParOf" srcId="{C3A655D4-7930-47D0-87A5-8DF993F630A5}" destId="{12BF521E-6B0F-4509-9AB7-3A33521922E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7B9B32-50AA-4B1B-A471-4D0E15423BA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FFC3E8F-1156-47C8-A91D-FE8F08D5A585}" type="pres">
      <dgm:prSet presAssocID="{347B9B32-50AA-4B1B-A471-4D0E15423BA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6B3BB7A6-168B-403B-96B2-7D5624D5E0BC}" type="presOf" srcId="{347B9B32-50AA-4B1B-A471-4D0E15423BA4}" destId="{8FFC3E8F-1156-47C8-A91D-FE8F08D5A585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C749FA-A4BD-42E7-A89F-C8408D852F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A29075-E24D-4A90-BA13-287E85845F4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b="1" dirty="0" smtClean="0"/>
            <a:t>elaboração do </a:t>
          </a:r>
        </a:p>
        <a:p>
          <a:r>
            <a:rPr lang="pt-BR" sz="1800" b="1" dirty="0" smtClean="0"/>
            <a:t>Programa</a:t>
          </a:r>
          <a:endParaRPr lang="pt-BR" sz="1800" b="1" dirty="0"/>
        </a:p>
      </dgm:t>
    </dgm:pt>
    <dgm:pt modelId="{504CCF16-FAD9-4445-A302-00DFD90624D1}" type="parTrans" cxnId="{A8CA7C32-4D49-46D2-B5C7-FF453EEDE3A8}">
      <dgm:prSet/>
      <dgm:spPr/>
      <dgm:t>
        <a:bodyPr/>
        <a:lstStyle/>
        <a:p>
          <a:endParaRPr lang="pt-BR"/>
        </a:p>
      </dgm:t>
    </dgm:pt>
    <dgm:pt modelId="{10C7DCC4-F74B-4F25-B74E-59BA6009DA9D}" type="sibTrans" cxnId="{A8CA7C32-4D49-46D2-B5C7-FF453EEDE3A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t-BR"/>
        </a:p>
      </dgm:t>
    </dgm:pt>
    <dgm:pt modelId="{CA14C532-6450-4849-9C70-3F0CFCC2AF7F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b="1" dirty="0" smtClean="0"/>
            <a:t>definição </a:t>
          </a:r>
        </a:p>
        <a:p>
          <a:r>
            <a:rPr lang="pt-BR" sz="1800" b="1" dirty="0" smtClean="0"/>
            <a:t>da</a:t>
          </a:r>
        </a:p>
        <a:p>
          <a:r>
            <a:rPr lang="pt-BR" sz="1800" b="1" dirty="0" smtClean="0"/>
            <a:t>Equipe</a:t>
          </a:r>
          <a:endParaRPr lang="pt-BR" sz="1800" b="1" dirty="0"/>
        </a:p>
      </dgm:t>
    </dgm:pt>
    <dgm:pt modelId="{FE406318-2680-4665-8704-0264DFF4FB7C}" type="parTrans" cxnId="{5BBF8498-22D1-48D1-8355-664713F17979}">
      <dgm:prSet/>
      <dgm:spPr/>
      <dgm:t>
        <a:bodyPr/>
        <a:lstStyle/>
        <a:p>
          <a:endParaRPr lang="pt-BR"/>
        </a:p>
      </dgm:t>
    </dgm:pt>
    <dgm:pt modelId="{7A28A59F-1CC6-4E8D-BB99-49E753652924}" type="sibTrans" cxnId="{5BBF8498-22D1-48D1-8355-664713F1797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t-BR"/>
        </a:p>
      </dgm:t>
    </dgm:pt>
    <dgm:pt modelId="{2C4670EA-78CD-41E6-8282-E3F9B5BAAE2E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 err="1" smtClean="0"/>
            <a:t>praticagem</a:t>
          </a:r>
          <a:endParaRPr lang="pt-BR" dirty="0"/>
        </a:p>
      </dgm:t>
    </dgm:pt>
    <dgm:pt modelId="{E69C5A1E-383E-481B-AF6C-D09111BF4150}" type="parTrans" cxnId="{73F9125C-1C6F-48E9-808F-498FCC344A08}">
      <dgm:prSet/>
      <dgm:spPr/>
      <dgm:t>
        <a:bodyPr/>
        <a:lstStyle/>
        <a:p>
          <a:endParaRPr lang="pt-BR"/>
        </a:p>
      </dgm:t>
    </dgm:pt>
    <dgm:pt modelId="{E619DC9C-9006-4E1B-9A11-1B4B93C1E07D}" type="sibTrans" cxnId="{73F9125C-1C6F-48E9-808F-498FCC344A0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t-BR"/>
        </a:p>
      </dgm:t>
    </dgm:pt>
    <dgm:pt modelId="{3339387F-F061-4B54-AF91-841289F27F2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600" b="1" dirty="0" smtClean="0"/>
            <a:t>adequação:</a:t>
          </a:r>
        </a:p>
        <a:p>
          <a:r>
            <a:rPr lang="pt-BR" sz="1600" b="1" dirty="0" smtClean="0"/>
            <a:t>planejamento X </a:t>
          </a:r>
        </a:p>
        <a:p>
          <a:r>
            <a:rPr lang="pt-BR" sz="1600" b="1" dirty="0" smtClean="0"/>
            <a:t>programa</a:t>
          </a:r>
          <a:endParaRPr lang="pt-BR" sz="1600" b="1" dirty="0"/>
        </a:p>
      </dgm:t>
    </dgm:pt>
    <dgm:pt modelId="{AA5E237D-A1B8-4F21-83A8-82F366639EB3}" type="parTrans" cxnId="{CBB7CFE2-CD03-4DE0-AFE5-9F3C625C3656}">
      <dgm:prSet/>
      <dgm:spPr/>
      <dgm:t>
        <a:bodyPr/>
        <a:lstStyle/>
        <a:p>
          <a:endParaRPr lang="pt-BR"/>
        </a:p>
      </dgm:t>
    </dgm:pt>
    <dgm:pt modelId="{213A967F-883F-4381-908F-E80F0E9C9229}" type="sibTrans" cxnId="{CBB7CFE2-CD03-4DE0-AFE5-9F3C625C365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t-BR"/>
        </a:p>
      </dgm:t>
    </dgm:pt>
    <dgm:pt modelId="{4DF020A3-10AA-4695-BD27-A04E357C059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b="1" dirty="0" smtClean="0"/>
            <a:t>seleção </a:t>
          </a:r>
        </a:p>
        <a:p>
          <a:r>
            <a:rPr lang="pt-BR" sz="1800" b="1" dirty="0" smtClean="0"/>
            <a:t>das empresas</a:t>
          </a:r>
          <a:endParaRPr lang="pt-BR" sz="1800" b="1" dirty="0"/>
        </a:p>
      </dgm:t>
    </dgm:pt>
    <dgm:pt modelId="{EAF18AF5-DCB6-4624-AE50-AE19576482DE}" type="parTrans" cxnId="{49D279B1-BEA5-4120-884D-6C9589731CBC}">
      <dgm:prSet/>
      <dgm:spPr/>
      <dgm:t>
        <a:bodyPr/>
        <a:lstStyle/>
        <a:p>
          <a:endParaRPr lang="pt-BR"/>
        </a:p>
      </dgm:t>
    </dgm:pt>
    <dgm:pt modelId="{8C4AAD09-53FC-43D4-A21D-B0529B985419}" type="sibTrans" cxnId="{49D279B1-BEA5-4120-884D-6C9589731CBC}">
      <dgm:prSet/>
      <dgm:spPr>
        <a:noFill/>
      </dgm:spPr>
      <dgm:t>
        <a:bodyPr/>
        <a:lstStyle/>
        <a:p>
          <a:endParaRPr lang="pt-BR" dirty="0"/>
        </a:p>
      </dgm:t>
    </dgm:pt>
    <dgm:pt modelId="{FFD7AF2D-5AC1-483A-AA76-2BC756149D7E}" type="pres">
      <dgm:prSet presAssocID="{B6C749FA-A4BD-42E7-A89F-C8408D852F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BDB380-86F0-4ACD-8B48-47A5C1C7E5CE}" type="pres">
      <dgm:prSet presAssocID="{AAA29075-E24D-4A90-BA13-287E85845F44}" presName="node" presStyleLbl="node1" presStyleIdx="0" presStyleCnt="5" custScaleX="130950" custScaleY="141922" custRadScaleRad="97774" custRadScaleInc="-114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0B6AB6-08F2-430F-BE5F-8F88FDA8FC94}" type="pres">
      <dgm:prSet presAssocID="{10C7DCC4-F74B-4F25-B74E-59BA6009DA9D}" presName="sibTrans" presStyleLbl="sibTrans2D1" presStyleIdx="0" presStyleCnt="5" custLinFactNeighborX="21702" custLinFactNeighborY="-48478"/>
      <dgm:spPr/>
      <dgm:t>
        <a:bodyPr/>
        <a:lstStyle/>
        <a:p>
          <a:endParaRPr lang="pt-BR"/>
        </a:p>
      </dgm:t>
    </dgm:pt>
    <dgm:pt modelId="{D202EFC8-A02E-411D-855E-8ECEBFDF7BF8}" type="pres">
      <dgm:prSet presAssocID="{10C7DCC4-F74B-4F25-B74E-59BA6009DA9D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B37D3FC1-E2D3-4AE1-A5B7-336328CCBCF3}" type="pres">
      <dgm:prSet presAssocID="{CA14C532-6450-4849-9C70-3F0CFCC2AF7F}" presName="node" presStyleLbl="node1" presStyleIdx="1" presStyleCnt="5" custScaleX="133195" custScaleY="130364" custRadScaleRad="113970" custRadScaleInc="57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F0BCE1-1918-4F5C-9FE0-B28074EF9F33}" type="pres">
      <dgm:prSet presAssocID="{7A28A59F-1CC6-4E8D-BB99-49E753652924}" presName="sibTrans" presStyleLbl="sibTrans2D1" presStyleIdx="1" presStyleCnt="5"/>
      <dgm:spPr/>
      <dgm:t>
        <a:bodyPr/>
        <a:lstStyle/>
        <a:p>
          <a:endParaRPr lang="pt-BR"/>
        </a:p>
      </dgm:t>
    </dgm:pt>
    <dgm:pt modelId="{7BE23AA8-22D0-45A8-8458-FCBD244DB599}" type="pres">
      <dgm:prSet presAssocID="{7A28A59F-1CC6-4E8D-BB99-49E753652924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CDC374ED-0F89-4ECE-8508-7D8D11865CDE}" type="pres">
      <dgm:prSet presAssocID="{2C4670EA-78CD-41E6-8282-E3F9B5BAAE2E}" presName="node" presStyleLbl="node1" presStyleIdx="2" presStyleCnt="5" custScaleX="140283" custScaleY="118905" custRadScaleRad="109361" custRadScaleInc="-58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403BBC-933E-41DE-B347-563A3B8A1B20}" type="pres">
      <dgm:prSet presAssocID="{E619DC9C-9006-4E1B-9A11-1B4B93C1E07D}" presName="sibTrans" presStyleLbl="sibTrans2D1" presStyleIdx="2" presStyleCnt="5"/>
      <dgm:spPr/>
      <dgm:t>
        <a:bodyPr/>
        <a:lstStyle/>
        <a:p>
          <a:endParaRPr lang="pt-BR"/>
        </a:p>
      </dgm:t>
    </dgm:pt>
    <dgm:pt modelId="{4316F130-A1D4-42CB-B1AF-D16CBDDF4B4A}" type="pres">
      <dgm:prSet presAssocID="{E619DC9C-9006-4E1B-9A11-1B4B93C1E07D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A1F92CAD-FBCA-4562-A813-AE2B8933FA38}" type="pres">
      <dgm:prSet presAssocID="{3339387F-F061-4B54-AF91-841289F27F20}" presName="node" presStyleLbl="node1" presStyleIdx="3" presStyleCnt="5" custScaleX="148838" custScaleY="131344" custRadScaleRad="109118" custRadScaleInc="123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816939-982C-4AB8-9EC5-E55388764AF6}" type="pres">
      <dgm:prSet presAssocID="{213A967F-883F-4381-908F-E80F0E9C9229}" presName="sibTrans" presStyleLbl="sibTrans2D1" presStyleIdx="3" presStyleCnt="5"/>
      <dgm:spPr/>
      <dgm:t>
        <a:bodyPr/>
        <a:lstStyle/>
        <a:p>
          <a:endParaRPr lang="pt-BR"/>
        </a:p>
      </dgm:t>
    </dgm:pt>
    <dgm:pt modelId="{3FD7386C-85D4-421E-BD29-F1ED0FC753D8}" type="pres">
      <dgm:prSet presAssocID="{213A967F-883F-4381-908F-E80F0E9C9229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AAD35757-B6C8-4FE7-AA49-477171F38D9C}" type="pres">
      <dgm:prSet presAssocID="{4DF020A3-10AA-4695-BD27-A04E357C0593}" presName="node" presStyleLbl="node1" presStyleIdx="4" presStyleCnt="5" custScaleX="134587" custScaleY="141432" custRadScaleRad="132126" custRadScaleInc="-75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B12DA1-5090-4193-8575-ED963D435591}" type="pres">
      <dgm:prSet presAssocID="{8C4AAD09-53FC-43D4-A21D-B0529B985419}" presName="sibTrans" presStyleLbl="sibTrans2D1" presStyleIdx="4" presStyleCnt="5" custFlipVert="0" custFlipHor="0" custScaleX="65370" custScaleY="19136" custLinFactNeighborX="11960" custLinFactNeighborY="5249"/>
      <dgm:spPr/>
      <dgm:t>
        <a:bodyPr/>
        <a:lstStyle/>
        <a:p>
          <a:endParaRPr lang="pt-BR"/>
        </a:p>
      </dgm:t>
    </dgm:pt>
    <dgm:pt modelId="{38750A8A-841F-4BE8-A2D4-3B22F4410736}" type="pres">
      <dgm:prSet presAssocID="{8C4AAD09-53FC-43D4-A21D-B0529B985419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554C6CFC-F393-41B5-BA0C-4FAD6B6B7353}" type="presOf" srcId="{E619DC9C-9006-4E1B-9A11-1B4B93C1E07D}" destId="{4316F130-A1D4-42CB-B1AF-D16CBDDF4B4A}" srcOrd="1" destOrd="0" presId="urn:microsoft.com/office/officeart/2005/8/layout/cycle2"/>
    <dgm:cxn modelId="{F17E9D8B-CD09-47FE-AA6E-977334A4E6F2}" type="presOf" srcId="{8C4AAD09-53FC-43D4-A21D-B0529B985419}" destId="{38750A8A-841F-4BE8-A2D4-3B22F4410736}" srcOrd="1" destOrd="0" presId="urn:microsoft.com/office/officeart/2005/8/layout/cycle2"/>
    <dgm:cxn modelId="{458CF577-56D6-4388-8FD9-2DCEFFCF8CAD}" type="presOf" srcId="{AAA29075-E24D-4A90-BA13-287E85845F44}" destId="{8FBDB380-86F0-4ACD-8B48-47A5C1C7E5CE}" srcOrd="0" destOrd="0" presId="urn:microsoft.com/office/officeart/2005/8/layout/cycle2"/>
    <dgm:cxn modelId="{32AEC438-C179-4DFF-B95E-639BC8B7D55D}" type="presOf" srcId="{213A967F-883F-4381-908F-E80F0E9C9229}" destId="{66816939-982C-4AB8-9EC5-E55388764AF6}" srcOrd="0" destOrd="0" presId="urn:microsoft.com/office/officeart/2005/8/layout/cycle2"/>
    <dgm:cxn modelId="{C109ED01-EE80-44AB-B7AB-FCEACF1582C2}" type="presOf" srcId="{CA14C532-6450-4849-9C70-3F0CFCC2AF7F}" destId="{B37D3FC1-E2D3-4AE1-A5B7-336328CCBCF3}" srcOrd="0" destOrd="0" presId="urn:microsoft.com/office/officeart/2005/8/layout/cycle2"/>
    <dgm:cxn modelId="{942B6693-9605-4CBA-8D2E-0CD35D517557}" type="presOf" srcId="{213A967F-883F-4381-908F-E80F0E9C9229}" destId="{3FD7386C-85D4-421E-BD29-F1ED0FC753D8}" srcOrd="1" destOrd="0" presId="urn:microsoft.com/office/officeart/2005/8/layout/cycle2"/>
    <dgm:cxn modelId="{86219A20-36CF-4CED-8341-B70B8DF9A661}" type="presOf" srcId="{7A28A59F-1CC6-4E8D-BB99-49E753652924}" destId="{7BE23AA8-22D0-45A8-8458-FCBD244DB599}" srcOrd="1" destOrd="0" presId="urn:microsoft.com/office/officeart/2005/8/layout/cycle2"/>
    <dgm:cxn modelId="{726D34FE-9940-4BE2-B371-18311E498C2C}" type="presOf" srcId="{10C7DCC4-F74B-4F25-B74E-59BA6009DA9D}" destId="{860B6AB6-08F2-430F-BE5F-8F88FDA8FC94}" srcOrd="0" destOrd="0" presId="urn:microsoft.com/office/officeart/2005/8/layout/cycle2"/>
    <dgm:cxn modelId="{5BBF8498-22D1-48D1-8355-664713F17979}" srcId="{B6C749FA-A4BD-42E7-A89F-C8408D852F92}" destId="{CA14C532-6450-4849-9C70-3F0CFCC2AF7F}" srcOrd="1" destOrd="0" parTransId="{FE406318-2680-4665-8704-0264DFF4FB7C}" sibTransId="{7A28A59F-1CC6-4E8D-BB99-49E753652924}"/>
    <dgm:cxn modelId="{8D2E8F83-808B-4EC0-8DE6-51116C3CA611}" type="presOf" srcId="{10C7DCC4-F74B-4F25-B74E-59BA6009DA9D}" destId="{D202EFC8-A02E-411D-855E-8ECEBFDF7BF8}" srcOrd="1" destOrd="0" presId="urn:microsoft.com/office/officeart/2005/8/layout/cycle2"/>
    <dgm:cxn modelId="{6BAA016E-38AE-428F-8AA3-01F61BE41855}" type="presOf" srcId="{3339387F-F061-4B54-AF91-841289F27F20}" destId="{A1F92CAD-FBCA-4562-A813-AE2B8933FA38}" srcOrd="0" destOrd="0" presId="urn:microsoft.com/office/officeart/2005/8/layout/cycle2"/>
    <dgm:cxn modelId="{49D279B1-BEA5-4120-884D-6C9589731CBC}" srcId="{B6C749FA-A4BD-42E7-A89F-C8408D852F92}" destId="{4DF020A3-10AA-4695-BD27-A04E357C0593}" srcOrd="4" destOrd="0" parTransId="{EAF18AF5-DCB6-4624-AE50-AE19576482DE}" sibTransId="{8C4AAD09-53FC-43D4-A21D-B0529B985419}"/>
    <dgm:cxn modelId="{DD8A402C-96C2-47FF-B22C-FE3F92E6FADE}" type="presOf" srcId="{2C4670EA-78CD-41E6-8282-E3F9B5BAAE2E}" destId="{CDC374ED-0F89-4ECE-8508-7D8D11865CDE}" srcOrd="0" destOrd="0" presId="urn:microsoft.com/office/officeart/2005/8/layout/cycle2"/>
    <dgm:cxn modelId="{CBB7CFE2-CD03-4DE0-AFE5-9F3C625C3656}" srcId="{B6C749FA-A4BD-42E7-A89F-C8408D852F92}" destId="{3339387F-F061-4B54-AF91-841289F27F20}" srcOrd="3" destOrd="0" parTransId="{AA5E237D-A1B8-4F21-83A8-82F366639EB3}" sibTransId="{213A967F-883F-4381-908F-E80F0E9C9229}"/>
    <dgm:cxn modelId="{097D4419-5AEE-49C4-B8C6-40C99D4EDD52}" type="presOf" srcId="{7A28A59F-1CC6-4E8D-BB99-49E753652924}" destId="{77F0BCE1-1918-4F5C-9FE0-B28074EF9F33}" srcOrd="0" destOrd="0" presId="urn:microsoft.com/office/officeart/2005/8/layout/cycle2"/>
    <dgm:cxn modelId="{C4257D8E-F309-419B-A6ED-E6CB1A9C0A26}" type="presOf" srcId="{B6C749FA-A4BD-42E7-A89F-C8408D852F92}" destId="{FFD7AF2D-5AC1-483A-AA76-2BC756149D7E}" srcOrd="0" destOrd="0" presId="urn:microsoft.com/office/officeart/2005/8/layout/cycle2"/>
    <dgm:cxn modelId="{A8CA7C32-4D49-46D2-B5C7-FF453EEDE3A8}" srcId="{B6C749FA-A4BD-42E7-A89F-C8408D852F92}" destId="{AAA29075-E24D-4A90-BA13-287E85845F44}" srcOrd="0" destOrd="0" parTransId="{504CCF16-FAD9-4445-A302-00DFD90624D1}" sibTransId="{10C7DCC4-F74B-4F25-B74E-59BA6009DA9D}"/>
    <dgm:cxn modelId="{341E3EFC-6E92-489F-9281-2E2F0F9654EC}" type="presOf" srcId="{4DF020A3-10AA-4695-BD27-A04E357C0593}" destId="{AAD35757-B6C8-4FE7-AA49-477171F38D9C}" srcOrd="0" destOrd="0" presId="urn:microsoft.com/office/officeart/2005/8/layout/cycle2"/>
    <dgm:cxn modelId="{99801E17-EBEA-45B9-A38C-0F060F153ADA}" type="presOf" srcId="{E619DC9C-9006-4E1B-9A11-1B4B93C1E07D}" destId="{5F403BBC-933E-41DE-B347-563A3B8A1B20}" srcOrd="0" destOrd="0" presId="urn:microsoft.com/office/officeart/2005/8/layout/cycle2"/>
    <dgm:cxn modelId="{73F9125C-1C6F-48E9-808F-498FCC344A08}" srcId="{B6C749FA-A4BD-42E7-A89F-C8408D852F92}" destId="{2C4670EA-78CD-41E6-8282-E3F9B5BAAE2E}" srcOrd="2" destOrd="0" parTransId="{E69C5A1E-383E-481B-AF6C-D09111BF4150}" sibTransId="{E619DC9C-9006-4E1B-9A11-1B4B93C1E07D}"/>
    <dgm:cxn modelId="{3FF648EF-A0B7-4432-AE10-63461E8346F8}" type="presOf" srcId="{8C4AAD09-53FC-43D4-A21D-B0529B985419}" destId="{38B12DA1-5090-4193-8575-ED963D435591}" srcOrd="0" destOrd="0" presId="urn:microsoft.com/office/officeart/2005/8/layout/cycle2"/>
    <dgm:cxn modelId="{7DC6EAAA-5CE8-48D7-B0A0-2772C3109B65}" type="presParOf" srcId="{FFD7AF2D-5AC1-483A-AA76-2BC756149D7E}" destId="{8FBDB380-86F0-4ACD-8B48-47A5C1C7E5CE}" srcOrd="0" destOrd="0" presId="urn:microsoft.com/office/officeart/2005/8/layout/cycle2"/>
    <dgm:cxn modelId="{316EBB43-729B-4F98-95F0-B21F2BEC3540}" type="presParOf" srcId="{FFD7AF2D-5AC1-483A-AA76-2BC756149D7E}" destId="{860B6AB6-08F2-430F-BE5F-8F88FDA8FC94}" srcOrd="1" destOrd="0" presId="urn:microsoft.com/office/officeart/2005/8/layout/cycle2"/>
    <dgm:cxn modelId="{5B606057-51B3-41C2-BE25-07C4F2FC71D1}" type="presParOf" srcId="{860B6AB6-08F2-430F-BE5F-8F88FDA8FC94}" destId="{D202EFC8-A02E-411D-855E-8ECEBFDF7BF8}" srcOrd="0" destOrd="0" presId="urn:microsoft.com/office/officeart/2005/8/layout/cycle2"/>
    <dgm:cxn modelId="{B5900221-8601-40C2-979F-0363987FA2D9}" type="presParOf" srcId="{FFD7AF2D-5AC1-483A-AA76-2BC756149D7E}" destId="{B37D3FC1-E2D3-4AE1-A5B7-336328CCBCF3}" srcOrd="2" destOrd="0" presId="urn:microsoft.com/office/officeart/2005/8/layout/cycle2"/>
    <dgm:cxn modelId="{73EC011A-310A-4171-B070-DED8962EA70E}" type="presParOf" srcId="{FFD7AF2D-5AC1-483A-AA76-2BC756149D7E}" destId="{77F0BCE1-1918-4F5C-9FE0-B28074EF9F33}" srcOrd="3" destOrd="0" presId="urn:microsoft.com/office/officeart/2005/8/layout/cycle2"/>
    <dgm:cxn modelId="{C4463690-1DC4-4E0E-BBD1-815BB31122F3}" type="presParOf" srcId="{77F0BCE1-1918-4F5C-9FE0-B28074EF9F33}" destId="{7BE23AA8-22D0-45A8-8458-FCBD244DB599}" srcOrd="0" destOrd="0" presId="urn:microsoft.com/office/officeart/2005/8/layout/cycle2"/>
    <dgm:cxn modelId="{00A72EAF-5B04-4830-AE9C-F97E2FDF6AE8}" type="presParOf" srcId="{FFD7AF2D-5AC1-483A-AA76-2BC756149D7E}" destId="{CDC374ED-0F89-4ECE-8508-7D8D11865CDE}" srcOrd="4" destOrd="0" presId="urn:microsoft.com/office/officeart/2005/8/layout/cycle2"/>
    <dgm:cxn modelId="{6D30C8B1-33BF-4057-853F-65804B903B7B}" type="presParOf" srcId="{FFD7AF2D-5AC1-483A-AA76-2BC756149D7E}" destId="{5F403BBC-933E-41DE-B347-563A3B8A1B20}" srcOrd="5" destOrd="0" presId="urn:microsoft.com/office/officeart/2005/8/layout/cycle2"/>
    <dgm:cxn modelId="{EE7F9AF5-83AC-49DF-9F4A-1B44951B75A8}" type="presParOf" srcId="{5F403BBC-933E-41DE-B347-563A3B8A1B20}" destId="{4316F130-A1D4-42CB-B1AF-D16CBDDF4B4A}" srcOrd="0" destOrd="0" presId="urn:microsoft.com/office/officeart/2005/8/layout/cycle2"/>
    <dgm:cxn modelId="{86F14618-CF47-4E37-A310-841F6D4E8B96}" type="presParOf" srcId="{FFD7AF2D-5AC1-483A-AA76-2BC756149D7E}" destId="{A1F92CAD-FBCA-4562-A813-AE2B8933FA38}" srcOrd="6" destOrd="0" presId="urn:microsoft.com/office/officeart/2005/8/layout/cycle2"/>
    <dgm:cxn modelId="{AF1C17CE-15A7-45DD-A424-29A60DF3BD0A}" type="presParOf" srcId="{FFD7AF2D-5AC1-483A-AA76-2BC756149D7E}" destId="{66816939-982C-4AB8-9EC5-E55388764AF6}" srcOrd="7" destOrd="0" presId="urn:microsoft.com/office/officeart/2005/8/layout/cycle2"/>
    <dgm:cxn modelId="{697425CC-551D-4127-B421-2E0354A515C6}" type="presParOf" srcId="{66816939-982C-4AB8-9EC5-E55388764AF6}" destId="{3FD7386C-85D4-421E-BD29-F1ED0FC753D8}" srcOrd="0" destOrd="0" presId="urn:microsoft.com/office/officeart/2005/8/layout/cycle2"/>
    <dgm:cxn modelId="{FA1050C2-8852-4492-8C80-31DD41C9C7B3}" type="presParOf" srcId="{FFD7AF2D-5AC1-483A-AA76-2BC756149D7E}" destId="{AAD35757-B6C8-4FE7-AA49-477171F38D9C}" srcOrd="8" destOrd="0" presId="urn:microsoft.com/office/officeart/2005/8/layout/cycle2"/>
    <dgm:cxn modelId="{EDE363FA-E979-4785-BBA0-010588D5A4FE}" type="presParOf" srcId="{FFD7AF2D-5AC1-483A-AA76-2BC756149D7E}" destId="{38B12DA1-5090-4193-8575-ED963D435591}" srcOrd="9" destOrd="0" presId="urn:microsoft.com/office/officeart/2005/8/layout/cycle2"/>
    <dgm:cxn modelId="{5C1BF0F6-B52D-40A3-98E8-2E1099314E00}" type="presParOf" srcId="{38B12DA1-5090-4193-8575-ED963D435591}" destId="{38750A8A-841F-4BE8-A2D4-3B22F44107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7B9B32-50AA-4B1B-A471-4D0E15423BA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FFC3E8F-1156-47C8-A91D-FE8F08D5A585}" type="pres">
      <dgm:prSet presAssocID="{347B9B32-50AA-4B1B-A471-4D0E15423BA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FF599B85-E4E5-4158-9983-13FB3E68CE53}" type="presOf" srcId="{347B9B32-50AA-4B1B-A471-4D0E15423BA4}" destId="{8FFC3E8F-1156-47C8-A91D-FE8F08D5A585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2014C1-7A4D-4340-A997-3512F8D17950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8B62838-E647-450C-B63F-B6B941B2838C}">
      <dgm:prSet phldrT="[Texto]"/>
      <dgm:spPr/>
      <dgm:t>
        <a:bodyPr/>
        <a:lstStyle/>
        <a:p>
          <a:r>
            <a:rPr lang="pt-BR" b="1" dirty="0" smtClean="0"/>
            <a:t>TRABALHISTA</a:t>
          </a:r>
          <a:endParaRPr lang="pt-BR" b="1" dirty="0"/>
        </a:p>
      </dgm:t>
    </dgm:pt>
    <dgm:pt modelId="{E139137A-3165-4584-AF4F-6F444865A179}" type="parTrans" cxnId="{FC3A007F-C72D-489D-83E8-612ACBB62E91}">
      <dgm:prSet/>
      <dgm:spPr/>
      <dgm:t>
        <a:bodyPr/>
        <a:lstStyle/>
        <a:p>
          <a:endParaRPr lang="pt-BR"/>
        </a:p>
      </dgm:t>
    </dgm:pt>
    <dgm:pt modelId="{003FA153-7A44-4762-9205-7D15C40EAB99}" type="sibTrans" cxnId="{FC3A007F-C72D-489D-83E8-612ACBB62E91}">
      <dgm:prSet/>
      <dgm:spPr/>
      <dgm:t>
        <a:bodyPr/>
        <a:lstStyle/>
        <a:p>
          <a:endParaRPr lang="pt-BR"/>
        </a:p>
      </dgm:t>
    </dgm:pt>
    <dgm:pt modelId="{ABA1D9E2-A4CE-4E5B-BBA2-9214EF439B9D}">
      <dgm:prSet phldrT="[Texto]"/>
      <dgm:spPr/>
      <dgm:t>
        <a:bodyPr/>
        <a:lstStyle/>
        <a:p>
          <a:r>
            <a:rPr lang="pt-BR" dirty="0" smtClean="0"/>
            <a:t>REGISTROS, SALÁRIOS, FÉRIAS, 13º, RESCISÕES, etc.</a:t>
          </a:r>
          <a:endParaRPr lang="pt-BR" dirty="0"/>
        </a:p>
      </dgm:t>
    </dgm:pt>
    <dgm:pt modelId="{2100B91B-8F63-4722-95AA-D65C76BB6E8C}" type="parTrans" cxnId="{E8A098DE-0C7B-4400-80FC-121B2ABCDC53}">
      <dgm:prSet/>
      <dgm:spPr/>
      <dgm:t>
        <a:bodyPr/>
        <a:lstStyle/>
        <a:p>
          <a:endParaRPr lang="pt-BR"/>
        </a:p>
      </dgm:t>
    </dgm:pt>
    <dgm:pt modelId="{90AD5A80-5E92-4C22-83ED-EEECA2F6924C}" type="sibTrans" cxnId="{E8A098DE-0C7B-4400-80FC-121B2ABCDC53}">
      <dgm:prSet/>
      <dgm:spPr/>
      <dgm:t>
        <a:bodyPr/>
        <a:lstStyle/>
        <a:p>
          <a:endParaRPr lang="pt-BR"/>
        </a:p>
      </dgm:t>
    </dgm:pt>
    <dgm:pt modelId="{9938363C-50D9-407C-BBA7-258BD36A4E8A}">
      <dgm:prSet phldrT="[Texto]"/>
      <dgm:spPr/>
      <dgm:t>
        <a:bodyPr/>
        <a:lstStyle/>
        <a:p>
          <a:r>
            <a:rPr lang="pt-BR" b="1" dirty="0" smtClean="0"/>
            <a:t>PREVIDENCIÁRIA</a:t>
          </a:r>
          <a:endParaRPr lang="pt-BR" b="1" dirty="0"/>
        </a:p>
      </dgm:t>
    </dgm:pt>
    <dgm:pt modelId="{8C59FAE3-8C39-4FAB-A1D4-294D1F3C91D9}" type="parTrans" cxnId="{94149D52-9E6A-4B4B-85CA-62928227D40C}">
      <dgm:prSet/>
      <dgm:spPr/>
      <dgm:t>
        <a:bodyPr/>
        <a:lstStyle/>
        <a:p>
          <a:endParaRPr lang="pt-BR"/>
        </a:p>
      </dgm:t>
    </dgm:pt>
    <dgm:pt modelId="{B07F952F-5F47-4139-A20D-711D7DC76C45}" type="sibTrans" cxnId="{94149D52-9E6A-4B4B-85CA-62928227D40C}">
      <dgm:prSet/>
      <dgm:spPr/>
      <dgm:t>
        <a:bodyPr/>
        <a:lstStyle/>
        <a:p>
          <a:endParaRPr lang="pt-BR"/>
        </a:p>
      </dgm:t>
    </dgm:pt>
    <dgm:pt modelId="{5AFF7488-F206-4A32-91A7-4FFBC816C80D}">
      <dgm:prSet phldrT="[Texto]"/>
      <dgm:spPr/>
      <dgm:t>
        <a:bodyPr/>
        <a:lstStyle/>
        <a:p>
          <a:r>
            <a:rPr lang="pt-BR" dirty="0" smtClean="0"/>
            <a:t>GFIP, GRPS, FGTS</a:t>
          </a:r>
          <a:endParaRPr lang="pt-BR" dirty="0"/>
        </a:p>
      </dgm:t>
    </dgm:pt>
    <dgm:pt modelId="{73245615-EABE-4D69-9724-41C29691412D}" type="parTrans" cxnId="{4726B5B7-98B0-405F-92F9-7BBC29CF37C3}">
      <dgm:prSet/>
      <dgm:spPr/>
      <dgm:t>
        <a:bodyPr/>
        <a:lstStyle/>
        <a:p>
          <a:endParaRPr lang="pt-BR"/>
        </a:p>
      </dgm:t>
    </dgm:pt>
    <dgm:pt modelId="{19C29A3A-D94F-4590-B883-0289A45D252A}" type="sibTrans" cxnId="{4726B5B7-98B0-405F-92F9-7BBC29CF37C3}">
      <dgm:prSet/>
      <dgm:spPr/>
      <dgm:t>
        <a:bodyPr/>
        <a:lstStyle/>
        <a:p>
          <a:endParaRPr lang="pt-BR"/>
        </a:p>
      </dgm:t>
    </dgm:pt>
    <dgm:pt modelId="{C5705F2F-78D6-4207-87E8-8214E5D0963F}">
      <dgm:prSet phldrT="[Texto]"/>
      <dgm:spPr/>
      <dgm:t>
        <a:bodyPr/>
        <a:lstStyle/>
        <a:p>
          <a:r>
            <a:rPr lang="pt-BR" b="1" dirty="0" smtClean="0"/>
            <a:t>FISCAL</a:t>
          </a:r>
          <a:endParaRPr lang="pt-BR" b="1" dirty="0"/>
        </a:p>
      </dgm:t>
    </dgm:pt>
    <dgm:pt modelId="{8847E6B7-0F81-4F16-8CF7-2A7E5B423760}" type="parTrans" cxnId="{7CEB376A-9161-470E-BAA5-88196E2997D8}">
      <dgm:prSet/>
      <dgm:spPr/>
      <dgm:t>
        <a:bodyPr/>
        <a:lstStyle/>
        <a:p>
          <a:endParaRPr lang="pt-BR"/>
        </a:p>
      </dgm:t>
    </dgm:pt>
    <dgm:pt modelId="{F5A0FE92-E366-497A-A6F2-02D2AF0BA95F}" type="sibTrans" cxnId="{7CEB376A-9161-470E-BAA5-88196E2997D8}">
      <dgm:prSet/>
      <dgm:spPr/>
      <dgm:t>
        <a:bodyPr/>
        <a:lstStyle/>
        <a:p>
          <a:endParaRPr lang="pt-BR"/>
        </a:p>
      </dgm:t>
    </dgm:pt>
    <dgm:pt modelId="{02E68263-6A92-4B58-AF72-FD2F5F49EBFB}">
      <dgm:prSet phldrT="[Texto]"/>
      <dgm:spPr/>
      <dgm:t>
        <a:bodyPr/>
        <a:lstStyle/>
        <a:p>
          <a:r>
            <a:rPr lang="pt-BR" dirty="0" smtClean="0"/>
            <a:t>IRRF, ISSQN, COFINS, PIS, etc.</a:t>
          </a:r>
          <a:endParaRPr lang="pt-BR" dirty="0"/>
        </a:p>
      </dgm:t>
    </dgm:pt>
    <dgm:pt modelId="{0851B088-9604-4078-B76D-1EAC71AEFCF4}" type="parTrans" cxnId="{10E3E2EE-4DD6-41E7-A2C1-3313C5279B59}">
      <dgm:prSet/>
      <dgm:spPr/>
      <dgm:t>
        <a:bodyPr/>
        <a:lstStyle/>
        <a:p>
          <a:endParaRPr lang="pt-BR"/>
        </a:p>
      </dgm:t>
    </dgm:pt>
    <dgm:pt modelId="{1D8541FB-11EB-49DB-9A94-BED9D5317658}" type="sibTrans" cxnId="{10E3E2EE-4DD6-41E7-A2C1-3313C5279B59}">
      <dgm:prSet/>
      <dgm:spPr/>
      <dgm:t>
        <a:bodyPr/>
        <a:lstStyle/>
        <a:p>
          <a:endParaRPr lang="pt-BR"/>
        </a:p>
      </dgm:t>
    </dgm:pt>
    <dgm:pt modelId="{D72CCD44-A3A0-409F-8951-F5E0E13AF3BB}" type="pres">
      <dgm:prSet presAssocID="{D62014C1-7A4D-4340-A997-3512F8D179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6188B9-E67D-4EC0-B2A0-96D1BEFDC954}" type="pres">
      <dgm:prSet presAssocID="{C8B62838-E647-450C-B63F-B6B941B2838C}" presName="linNode" presStyleCnt="0"/>
      <dgm:spPr/>
    </dgm:pt>
    <dgm:pt modelId="{424FEA0C-457B-4F5E-BC78-144D19313672}" type="pres">
      <dgm:prSet presAssocID="{C8B62838-E647-450C-B63F-B6B941B2838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7D577C-A7DA-483D-B4DA-AF6CB0672559}" type="pres">
      <dgm:prSet presAssocID="{C8B62838-E647-450C-B63F-B6B941B2838C}" presName="descendantText" presStyleLbl="alignAccFollowNode1" presStyleIdx="0" presStyleCnt="3" custLinFactNeighborX="1553" custLinFactNeighborY="-41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1E4555-112B-4522-B723-5B0733E66CDC}" type="pres">
      <dgm:prSet presAssocID="{003FA153-7A44-4762-9205-7D15C40EAB99}" presName="sp" presStyleCnt="0"/>
      <dgm:spPr/>
    </dgm:pt>
    <dgm:pt modelId="{3ED4D51A-8B6F-44EA-A69D-CA3334785314}" type="pres">
      <dgm:prSet presAssocID="{9938363C-50D9-407C-BBA7-258BD36A4E8A}" presName="linNode" presStyleCnt="0"/>
      <dgm:spPr/>
    </dgm:pt>
    <dgm:pt modelId="{568D918A-4493-4BFA-8241-61B08612929F}" type="pres">
      <dgm:prSet presAssocID="{9938363C-50D9-407C-BBA7-258BD36A4E8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817AAF-3F0D-4918-A1FB-33209A302548}" type="pres">
      <dgm:prSet presAssocID="{9938363C-50D9-407C-BBA7-258BD36A4E8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1AFFF2-03B3-445E-B7E9-0EFC85105E34}" type="pres">
      <dgm:prSet presAssocID="{B07F952F-5F47-4139-A20D-711D7DC76C45}" presName="sp" presStyleCnt="0"/>
      <dgm:spPr/>
    </dgm:pt>
    <dgm:pt modelId="{E4F14127-D0BA-420B-A6E6-1844C716CEAA}" type="pres">
      <dgm:prSet presAssocID="{C5705F2F-78D6-4207-87E8-8214E5D0963F}" presName="linNode" presStyleCnt="0"/>
      <dgm:spPr/>
    </dgm:pt>
    <dgm:pt modelId="{C5C4AF29-BC68-45A4-B934-82A931E19461}" type="pres">
      <dgm:prSet presAssocID="{C5705F2F-78D6-4207-87E8-8214E5D0963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663EA6-F0D0-49AD-8648-1F7692940807}" type="pres">
      <dgm:prSet presAssocID="{C5705F2F-78D6-4207-87E8-8214E5D0963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C3A007F-C72D-489D-83E8-612ACBB62E91}" srcId="{D62014C1-7A4D-4340-A997-3512F8D17950}" destId="{C8B62838-E647-450C-B63F-B6B941B2838C}" srcOrd="0" destOrd="0" parTransId="{E139137A-3165-4584-AF4F-6F444865A179}" sibTransId="{003FA153-7A44-4762-9205-7D15C40EAB99}"/>
    <dgm:cxn modelId="{FA6C1B2B-6A39-4321-81B2-A87231E6753B}" type="presOf" srcId="{ABA1D9E2-A4CE-4E5B-BBA2-9214EF439B9D}" destId="{CC7D577C-A7DA-483D-B4DA-AF6CB0672559}" srcOrd="0" destOrd="0" presId="urn:microsoft.com/office/officeart/2005/8/layout/vList5"/>
    <dgm:cxn modelId="{AB99D0D8-C3D3-4FC4-8A9D-4F1C13170D37}" type="presOf" srcId="{5AFF7488-F206-4A32-91A7-4FFBC816C80D}" destId="{80817AAF-3F0D-4918-A1FB-33209A302548}" srcOrd="0" destOrd="0" presId="urn:microsoft.com/office/officeart/2005/8/layout/vList5"/>
    <dgm:cxn modelId="{F55AE706-4292-4869-8FF4-C5914EBAD868}" type="presOf" srcId="{D62014C1-7A4D-4340-A997-3512F8D17950}" destId="{D72CCD44-A3A0-409F-8951-F5E0E13AF3BB}" srcOrd="0" destOrd="0" presId="urn:microsoft.com/office/officeart/2005/8/layout/vList5"/>
    <dgm:cxn modelId="{7CEB376A-9161-470E-BAA5-88196E2997D8}" srcId="{D62014C1-7A4D-4340-A997-3512F8D17950}" destId="{C5705F2F-78D6-4207-87E8-8214E5D0963F}" srcOrd="2" destOrd="0" parTransId="{8847E6B7-0F81-4F16-8CF7-2A7E5B423760}" sibTransId="{F5A0FE92-E366-497A-A6F2-02D2AF0BA95F}"/>
    <dgm:cxn modelId="{E8A098DE-0C7B-4400-80FC-121B2ABCDC53}" srcId="{C8B62838-E647-450C-B63F-B6B941B2838C}" destId="{ABA1D9E2-A4CE-4E5B-BBA2-9214EF439B9D}" srcOrd="0" destOrd="0" parTransId="{2100B91B-8F63-4722-95AA-D65C76BB6E8C}" sibTransId="{90AD5A80-5E92-4C22-83ED-EEECA2F6924C}"/>
    <dgm:cxn modelId="{10E3E2EE-4DD6-41E7-A2C1-3313C5279B59}" srcId="{C5705F2F-78D6-4207-87E8-8214E5D0963F}" destId="{02E68263-6A92-4B58-AF72-FD2F5F49EBFB}" srcOrd="0" destOrd="0" parTransId="{0851B088-9604-4078-B76D-1EAC71AEFCF4}" sibTransId="{1D8541FB-11EB-49DB-9A94-BED9D5317658}"/>
    <dgm:cxn modelId="{194E3201-D887-45AE-8C4A-EAEB75E75710}" type="presOf" srcId="{02E68263-6A92-4B58-AF72-FD2F5F49EBFB}" destId="{DA663EA6-F0D0-49AD-8648-1F7692940807}" srcOrd="0" destOrd="0" presId="urn:microsoft.com/office/officeart/2005/8/layout/vList5"/>
    <dgm:cxn modelId="{9174A19F-8ACE-467A-8B3D-E74FF68AB328}" type="presOf" srcId="{C5705F2F-78D6-4207-87E8-8214E5D0963F}" destId="{C5C4AF29-BC68-45A4-B934-82A931E19461}" srcOrd="0" destOrd="0" presId="urn:microsoft.com/office/officeart/2005/8/layout/vList5"/>
    <dgm:cxn modelId="{94149D52-9E6A-4B4B-85CA-62928227D40C}" srcId="{D62014C1-7A4D-4340-A997-3512F8D17950}" destId="{9938363C-50D9-407C-BBA7-258BD36A4E8A}" srcOrd="1" destOrd="0" parTransId="{8C59FAE3-8C39-4FAB-A1D4-294D1F3C91D9}" sibTransId="{B07F952F-5F47-4139-A20D-711D7DC76C45}"/>
    <dgm:cxn modelId="{983E9061-5871-4282-8F3A-461C39EDC1DA}" type="presOf" srcId="{9938363C-50D9-407C-BBA7-258BD36A4E8A}" destId="{568D918A-4493-4BFA-8241-61B08612929F}" srcOrd="0" destOrd="0" presId="urn:microsoft.com/office/officeart/2005/8/layout/vList5"/>
    <dgm:cxn modelId="{BBFBADDA-F7DB-4531-8D2F-23DD995AF60F}" type="presOf" srcId="{C8B62838-E647-450C-B63F-B6B941B2838C}" destId="{424FEA0C-457B-4F5E-BC78-144D19313672}" srcOrd="0" destOrd="0" presId="urn:microsoft.com/office/officeart/2005/8/layout/vList5"/>
    <dgm:cxn modelId="{4726B5B7-98B0-405F-92F9-7BBC29CF37C3}" srcId="{9938363C-50D9-407C-BBA7-258BD36A4E8A}" destId="{5AFF7488-F206-4A32-91A7-4FFBC816C80D}" srcOrd="0" destOrd="0" parTransId="{73245615-EABE-4D69-9724-41C29691412D}" sibTransId="{19C29A3A-D94F-4590-B883-0289A45D252A}"/>
    <dgm:cxn modelId="{E47F8D20-71BB-491B-934E-E023C1C0C869}" type="presParOf" srcId="{D72CCD44-A3A0-409F-8951-F5E0E13AF3BB}" destId="{B26188B9-E67D-4EC0-B2A0-96D1BEFDC954}" srcOrd="0" destOrd="0" presId="urn:microsoft.com/office/officeart/2005/8/layout/vList5"/>
    <dgm:cxn modelId="{4C9DE28F-7603-475F-A8B2-82E1868327D7}" type="presParOf" srcId="{B26188B9-E67D-4EC0-B2A0-96D1BEFDC954}" destId="{424FEA0C-457B-4F5E-BC78-144D19313672}" srcOrd="0" destOrd="0" presId="urn:microsoft.com/office/officeart/2005/8/layout/vList5"/>
    <dgm:cxn modelId="{71600879-2639-4528-90F8-2F74EAF1ACC4}" type="presParOf" srcId="{B26188B9-E67D-4EC0-B2A0-96D1BEFDC954}" destId="{CC7D577C-A7DA-483D-B4DA-AF6CB0672559}" srcOrd="1" destOrd="0" presId="urn:microsoft.com/office/officeart/2005/8/layout/vList5"/>
    <dgm:cxn modelId="{2391B541-5927-4EF0-BC1E-2D81F0FF6D71}" type="presParOf" srcId="{D72CCD44-A3A0-409F-8951-F5E0E13AF3BB}" destId="{261E4555-112B-4522-B723-5B0733E66CDC}" srcOrd="1" destOrd="0" presId="urn:microsoft.com/office/officeart/2005/8/layout/vList5"/>
    <dgm:cxn modelId="{327DF452-E065-478B-A809-7F56299B0974}" type="presParOf" srcId="{D72CCD44-A3A0-409F-8951-F5E0E13AF3BB}" destId="{3ED4D51A-8B6F-44EA-A69D-CA3334785314}" srcOrd="2" destOrd="0" presId="urn:microsoft.com/office/officeart/2005/8/layout/vList5"/>
    <dgm:cxn modelId="{F60B6280-C656-46F3-906C-4BCAA95A80F3}" type="presParOf" srcId="{3ED4D51A-8B6F-44EA-A69D-CA3334785314}" destId="{568D918A-4493-4BFA-8241-61B08612929F}" srcOrd="0" destOrd="0" presId="urn:microsoft.com/office/officeart/2005/8/layout/vList5"/>
    <dgm:cxn modelId="{7E39B218-0AEA-4ED2-9228-15042A0E7DD1}" type="presParOf" srcId="{3ED4D51A-8B6F-44EA-A69D-CA3334785314}" destId="{80817AAF-3F0D-4918-A1FB-33209A302548}" srcOrd="1" destOrd="0" presId="urn:microsoft.com/office/officeart/2005/8/layout/vList5"/>
    <dgm:cxn modelId="{D1C4D5FC-F088-4DE2-B745-1E2518064AF1}" type="presParOf" srcId="{D72CCD44-A3A0-409F-8951-F5E0E13AF3BB}" destId="{B71AFFF2-03B3-445E-B7E9-0EFC85105E34}" srcOrd="3" destOrd="0" presId="urn:microsoft.com/office/officeart/2005/8/layout/vList5"/>
    <dgm:cxn modelId="{E51D795B-D5EE-402E-AEF9-6866EA627C47}" type="presParOf" srcId="{D72CCD44-A3A0-409F-8951-F5E0E13AF3BB}" destId="{E4F14127-D0BA-420B-A6E6-1844C716CEAA}" srcOrd="4" destOrd="0" presId="urn:microsoft.com/office/officeart/2005/8/layout/vList5"/>
    <dgm:cxn modelId="{9A0064E4-02B8-4601-8FCF-A39D3145D496}" type="presParOf" srcId="{E4F14127-D0BA-420B-A6E6-1844C716CEAA}" destId="{C5C4AF29-BC68-45A4-B934-82A931E19461}" srcOrd="0" destOrd="0" presId="urn:microsoft.com/office/officeart/2005/8/layout/vList5"/>
    <dgm:cxn modelId="{642FC184-7D14-4243-B6A5-111396BB262E}" type="presParOf" srcId="{E4F14127-D0BA-420B-A6E6-1844C716CEAA}" destId="{DA663EA6-F0D0-49AD-8648-1F76929408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7B9B32-50AA-4B1B-A471-4D0E15423BA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FFC3E8F-1156-47C8-A91D-FE8F08D5A585}" type="pres">
      <dgm:prSet presAssocID="{347B9B32-50AA-4B1B-A471-4D0E15423BA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83E171BD-3DB5-498E-9D76-5E25846E0516}" type="presOf" srcId="{347B9B32-50AA-4B1B-A471-4D0E15423BA4}" destId="{8FFC3E8F-1156-47C8-A91D-FE8F08D5A585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2014C1-7A4D-4340-A997-3512F8D17950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82B5531-465D-4306-87D7-E721D6109128}">
      <dgm:prSet phldrT="[Texto]"/>
      <dgm:spPr/>
      <dgm:t>
        <a:bodyPr/>
        <a:lstStyle/>
        <a:p>
          <a:r>
            <a:rPr lang="pt-BR" b="1" i="1" dirty="0" smtClean="0"/>
            <a:t>PERFORMANCE</a:t>
          </a:r>
          <a:r>
            <a:rPr lang="pt-BR" b="1" dirty="0" smtClean="0"/>
            <a:t> DA EMPRESA</a:t>
          </a:r>
          <a:endParaRPr lang="pt-BR" b="1" dirty="0"/>
        </a:p>
      </dgm:t>
    </dgm:pt>
    <dgm:pt modelId="{F7E363C7-C2E0-4C97-AEDF-7895309B4843}" type="parTrans" cxnId="{AB330DA9-B6BB-46A9-B914-0C5A7DB42EA9}">
      <dgm:prSet/>
      <dgm:spPr/>
      <dgm:t>
        <a:bodyPr/>
        <a:lstStyle/>
        <a:p>
          <a:endParaRPr lang="pt-BR"/>
        </a:p>
      </dgm:t>
    </dgm:pt>
    <dgm:pt modelId="{A728C181-A527-42A6-AC48-0B6CA10D1C9C}" type="sibTrans" cxnId="{AB330DA9-B6BB-46A9-B914-0C5A7DB42EA9}">
      <dgm:prSet/>
      <dgm:spPr/>
      <dgm:t>
        <a:bodyPr/>
        <a:lstStyle/>
        <a:p>
          <a:endParaRPr lang="pt-BR"/>
        </a:p>
      </dgm:t>
    </dgm:pt>
    <dgm:pt modelId="{B991B1F8-277D-47C6-8F0C-B53D1FA8B238}">
      <dgm:prSet phldrT="[Texto]"/>
      <dgm:spPr/>
      <dgm:t>
        <a:bodyPr/>
        <a:lstStyle/>
        <a:p>
          <a:r>
            <a:rPr lang="pt-BR" dirty="0" smtClean="0"/>
            <a:t>instrumentos societários,</a:t>
          </a:r>
          <a:endParaRPr lang="pt-BR" dirty="0"/>
        </a:p>
      </dgm:t>
    </dgm:pt>
    <dgm:pt modelId="{16C96A69-60CE-4E53-B526-6EE3C9D6FB96}" type="parTrans" cxnId="{3085D311-36CE-4E34-8423-EEB18B1A44EE}">
      <dgm:prSet/>
      <dgm:spPr/>
      <dgm:t>
        <a:bodyPr/>
        <a:lstStyle/>
        <a:p>
          <a:endParaRPr lang="pt-BR"/>
        </a:p>
      </dgm:t>
    </dgm:pt>
    <dgm:pt modelId="{DEADF49B-582A-4029-9475-3148AD94C640}" type="sibTrans" cxnId="{3085D311-36CE-4E34-8423-EEB18B1A44EE}">
      <dgm:prSet/>
      <dgm:spPr/>
      <dgm:t>
        <a:bodyPr/>
        <a:lstStyle/>
        <a:p>
          <a:endParaRPr lang="pt-BR"/>
        </a:p>
      </dgm:t>
    </dgm:pt>
    <dgm:pt modelId="{62C9BF86-A077-482A-A478-02F2CC0ADE58}">
      <dgm:prSet phldrT="[Texto]"/>
      <dgm:spPr/>
      <dgm:t>
        <a:bodyPr/>
        <a:lstStyle/>
        <a:p>
          <a:r>
            <a:rPr lang="pt-BR" dirty="0" smtClean="0"/>
            <a:t>grau de dependência em relação ao Estado,</a:t>
          </a:r>
          <a:endParaRPr lang="pt-BR" dirty="0"/>
        </a:p>
      </dgm:t>
    </dgm:pt>
    <dgm:pt modelId="{9BA5718E-1DC9-4E18-8D5A-AC652C244504}" type="parTrans" cxnId="{29D1B81E-8D6B-4378-8C37-A34CA1B52EE9}">
      <dgm:prSet/>
      <dgm:spPr/>
      <dgm:t>
        <a:bodyPr/>
        <a:lstStyle/>
        <a:p>
          <a:endParaRPr lang="pt-BR"/>
        </a:p>
      </dgm:t>
    </dgm:pt>
    <dgm:pt modelId="{B462FD1C-B187-4950-A034-9CFFF541E3EF}" type="sibTrans" cxnId="{29D1B81E-8D6B-4378-8C37-A34CA1B52EE9}">
      <dgm:prSet/>
      <dgm:spPr/>
      <dgm:t>
        <a:bodyPr/>
        <a:lstStyle/>
        <a:p>
          <a:endParaRPr lang="pt-BR"/>
        </a:p>
      </dgm:t>
    </dgm:pt>
    <dgm:pt modelId="{98CD6FF6-48AE-47E6-AFF6-6936A75435B0}">
      <dgm:prSet phldrT="[Texto]"/>
      <dgm:spPr/>
      <dgm:t>
        <a:bodyPr/>
        <a:lstStyle/>
        <a:p>
          <a:r>
            <a:rPr lang="pt-BR" dirty="0" smtClean="0"/>
            <a:t>faturamento – contratos,</a:t>
          </a:r>
          <a:endParaRPr lang="pt-BR" dirty="0"/>
        </a:p>
      </dgm:t>
    </dgm:pt>
    <dgm:pt modelId="{D52DA796-8209-47CB-AAF2-2B8D2D766A1E}" type="parTrans" cxnId="{606DFB23-BACE-4417-A823-179AA1DCC198}">
      <dgm:prSet/>
      <dgm:spPr/>
      <dgm:t>
        <a:bodyPr/>
        <a:lstStyle/>
        <a:p>
          <a:endParaRPr lang="pt-BR"/>
        </a:p>
      </dgm:t>
    </dgm:pt>
    <dgm:pt modelId="{3D4067D1-3072-4559-930F-A68B1B5368F4}" type="sibTrans" cxnId="{606DFB23-BACE-4417-A823-179AA1DCC198}">
      <dgm:prSet/>
      <dgm:spPr/>
      <dgm:t>
        <a:bodyPr/>
        <a:lstStyle/>
        <a:p>
          <a:endParaRPr lang="pt-BR"/>
        </a:p>
      </dgm:t>
    </dgm:pt>
    <dgm:pt modelId="{78BB4D28-7AF3-44E4-9FBB-007E96267554}">
      <dgm:prSet phldrT="[Texto]"/>
      <dgm:spPr/>
      <dgm:t>
        <a:bodyPr/>
        <a:lstStyle/>
        <a:p>
          <a:r>
            <a:rPr lang="pt-BR" dirty="0" smtClean="0"/>
            <a:t>controles existentes,</a:t>
          </a:r>
          <a:endParaRPr lang="pt-BR" dirty="0"/>
        </a:p>
      </dgm:t>
    </dgm:pt>
    <dgm:pt modelId="{17139A57-2114-4129-A72B-32ACAB833F98}" type="parTrans" cxnId="{30896DEE-921B-4517-B991-AAE954B23FE5}">
      <dgm:prSet/>
      <dgm:spPr/>
      <dgm:t>
        <a:bodyPr/>
        <a:lstStyle/>
        <a:p>
          <a:endParaRPr lang="pt-BR"/>
        </a:p>
      </dgm:t>
    </dgm:pt>
    <dgm:pt modelId="{3E89882D-A972-4AFB-993E-2326E4A99556}" type="sibTrans" cxnId="{30896DEE-921B-4517-B991-AAE954B23FE5}">
      <dgm:prSet/>
      <dgm:spPr/>
      <dgm:t>
        <a:bodyPr/>
        <a:lstStyle/>
        <a:p>
          <a:endParaRPr lang="pt-BR"/>
        </a:p>
      </dgm:t>
    </dgm:pt>
    <dgm:pt modelId="{33443C39-0935-4B75-9ABD-3BA920B19FE3}">
      <dgm:prSet phldrT="[Texto]"/>
      <dgm:spPr/>
      <dgm:t>
        <a:bodyPr/>
        <a:lstStyle/>
        <a:p>
          <a:r>
            <a:rPr lang="pt-BR" dirty="0" smtClean="0"/>
            <a:t>registros contábeis,</a:t>
          </a:r>
          <a:endParaRPr lang="pt-BR" dirty="0"/>
        </a:p>
      </dgm:t>
    </dgm:pt>
    <dgm:pt modelId="{156B2735-1D91-425C-A5E7-4C85C3A165F0}" type="parTrans" cxnId="{1675C87A-2A47-4033-AE75-C390F329211C}">
      <dgm:prSet/>
      <dgm:spPr/>
      <dgm:t>
        <a:bodyPr/>
        <a:lstStyle/>
        <a:p>
          <a:endParaRPr lang="pt-BR"/>
        </a:p>
      </dgm:t>
    </dgm:pt>
    <dgm:pt modelId="{DC0B72FE-8C0B-4D00-9539-1F97EAD70486}" type="sibTrans" cxnId="{1675C87A-2A47-4033-AE75-C390F329211C}">
      <dgm:prSet/>
      <dgm:spPr/>
      <dgm:t>
        <a:bodyPr/>
        <a:lstStyle/>
        <a:p>
          <a:endParaRPr lang="pt-BR"/>
        </a:p>
      </dgm:t>
    </dgm:pt>
    <dgm:pt modelId="{0EC2E61B-C60D-408D-8A4C-399C19542B35}">
      <dgm:prSet phldrT="[Texto]"/>
      <dgm:spPr/>
      <dgm:t>
        <a:bodyPr/>
        <a:lstStyle/>
        <a:p>
          <a:r>
            <a:rPr lang="pt-BR" dirty="0" smtClean="0"/>
            <a:t>índices de liquidez,</a:t>
          </a:r>
          <a:endParaRPr lang="pt-BR" dirty="0"/>
        </a:p>
      </dgm:t>
    </dgm:pt>
    <dgm:pt modelId="{1DA99652-1E17-4900-AD3F-8A35273AEA4A}" type="parTrans" cxnId="{CC99C15F-7658-4611-9B1E-38B7E56FB22A}">
      <dgm:prSet/>
      <dgm:spPr/>
      <dgm:t>
        <a:bodyPr/>
        <a:lstStyle/>
        <a:p>
          <a:endParaRPr lang="pt-BR"/>
        </a:p>
      </dgm:t>
    </dgm:pt>
    <dgm:pt modelId="{6C383056-9131-4DD5-B3CE-925C54E4F293}" type="sibTrans" cxnId="{CC99C15F-7658-4611-9B1E-38B7E56FB22A}">
      <dgm:prSet/>
      <dgm:spPr/>
      <dgm:t>
        <a:bodyPr/>
        <a:lstStyle/>
        <a:p>
          <a:endParaRPr lang="pt-BR"/>
        </a:p>
      </dgm:t>
    </dgm:pt>
    <dgm:pt modelId="{246F0B33-D7E2-4619-9B0D-850C4D74C9F9}">
      <dgm:prSet phldrT="[Texto]"/>
      <dgm:spPr/>
      <dgm:t>
        <a:bodyPr/>
        <a:lstStyle/>
        <a:p>
          <a:r>
            <a:rPr lang="pt-BR" dirty="0" smtClean="0"/>
            <a:t>demandas judiciais, </a:t>
          </a:r>
          <a:r>
            <a:rPr lang="pt-BR" dirty="0" err="1" smtClean="0"/>
            <a:t>etc</a:t>
          </a:r>
          <a:endParaRPr lang="pt-BR" dirty="0"/>
        </a:p>
      </dgm:t>
    </dgm:pt>
    <dgm:pt modelId="{0F2F8D3E-8903-4F9A-A1A3-814BFAA303B1}" type="parTrans" cxnId="{795E2B6E-55EC-4BA2-88A1-B53DC1CC49A5}">
      <dgm:prSet/>
      <dgm:spPr/>
      <dgm:t>
        <a:bodyPr/>
        <a:lstStyle/>
        <a:p>
          <a:endParaRPr lang="pt-BR"/>
        </a:p>
      </dgm:t>
    </dgm:pt>
    <dgm:pt modelId="{AF6A6559-95E1-4C0A-BC83-99AD964B904E}" type="sibTrans" cxnId="{795E2B6E-55EC-4BA2-88A1-B53DC1CC49A5}">
      <dgm:prSet/>
      <dgm:spPr/>
      <dgm:t>
        <a:bodyPr/>
        <a:lstStyle/>
        <a:p>
          <a:endParaRPr lang="pt-BR"/>
        </a:p>
      </dgm:t>
    </dgm:pt>
    <dgm:pt modelId="{D72CCD44-A3A0-409F-8951-F5E0E13AF3BB}" type="pres">
      <dgm:prSet presAssocID="{D62014C1-7A4D-4340-A997-3512F8D179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F97147-B7D8-45F6-91EE-05DCF3A568D4}" type="pres">
      <dgm:prSet presAssocID="{382B5531-465D-4306-87D7-E721D6109128}" presName="linNode" presStyleCnt="0"/>
      <dgm:spPr/>
    </dgm:pt>
    <dgm:pt modelId="{6D8FA6DC-A473-49EC-A995-D6E18E788F64}" type="pres">
      <dgm:prSet presAssocID="{382B5531-465D-4306-87D7-E721D6109128}" presName="parentText" presStyleLbl="node1" presStyleIdx="0" presStyleCnt="1" custScaleX="13125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9B0697-F5C0-404B-8505-237CFBE2306D}" type="pres">
      <dgm:prSet presAssocID="{382B5531-465D-4306-87D7-E721D610912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75C87A-2A47-4033-AE75-C390F329211C}" srcId="{382B5531-465D-4306-87D7-E721D6109128}" destId="{33443C39-0935-4B75-9ABD-3BA920B19FE3}" srcOrd="4" destOrd="0" parTransId="{156B2735-1D91-425C-A5E7-4C85C3A165F0}" sibTransId="{DC0B72FE-8C0B-4D00-9539-1F97EAD70486}"/>
    <dgm:cxn modelId="{EFB2089E-0567-4449-A505-C8E558EA9CC1}" type="presOf" srcId="{33443C39-0935-4B75-9ABD-3BA920B19FE3}" destId="{E89B0697-F5C0-404B-8505-237CFBE2306D}" srcOrd="0" destOrd="4" presId="urn:microsoft.com/office/officeart/2005/8/layout/vList5"/>
    <dgm:cxn modelId="{469D1BE7-B786-4BAF-BF41-9BA80FF593AF}" type="presOf" srcId="{B991B1F8-277D-47C6-8F0C-B53D1FA8B238}" destId="{E89B0697-F5C0-404B-8505-237CFBE2306D}" srcOrd="0" destOrd="0" presId="urn:microsoft.com/office/officeart/2005/8/layout/vList5"/>
    <dgm:cxn modelId="{887301D9-9C67-4335-8FD8-2BC781D4CCA6}" type="presOf" srcId="{98CD6FF6-48AE-47E6-AFF6-6936A75435B0}" destId="{E89B0697-F5C0-404B-8505-237CFBE2306D}" srcOrd="0" destOrd="2" presId="urn:microsoft.com/office/officeart/2005/8/layout/vList5"/>
    <dgm:cxn modelId="{795E2B6E-55EC-4BA2-88A1-B53DC1CC49A5}" srcId="{382B5531-465D-4306-87D7-E721D6109128}" destId="{246F0B33-D7E2-4619-9B0D-850C4D74C9F9}" srcOrd="6" destOrd="0" parTransId="{0F2F8D3E-8903-4F9A-A1A3-814BFAA303B1}" sibTransId="{AF6A6559-95E1-4C0A-BC83-99AD964B904E}"/>
    <dgm:cxn modelId="{29D1B81E-8D6B-4378-8C37-A34CA1B52EE9}" srcId="{382B5531-465D-4306-87D7-E721D6109128}" destId="{62C9BF86-A077-482A-A478-02F2CC0ADE58}" srcOrd="1" destOrd="0" parTransId="{9BA5718E-1DC9-4E18-8D5A-AC652C244504}" sibTransId="{B462FD1C-B187-4950-A034-9CFFF541E3EF}"/>
    <dgm:cxn modelId="{F265FB47-A986-47FF-A501-152C4219FE63}" type="presOf" srcId="{0EC2E61B-C60D-408D-8A4C-399C19542B35}" destId="{E89B0697-F5C0-404B-8505-237CFBE2306D}" srcOrd="0" destOrd="5" presId="urn:microsoft.com/office/officeart/2005/8/layout/vList5"/>
    <dgm:cxn modelId="{30896DEE-921B-4517-B991-AAE954B23FE5}" srcId="{382B5531-465D-4306-87D7-E721D6109128}" destId="{78BB4D28-7AF3-44E4-9FBB-007E96267554}" srcOrd="3" destOrd="0" parTransId="{17139A57-2114-4129-A72B-32ACAB833F98}" sibTransId="{3E89882D-A972-4AFB-993E-2326E4A99556}"/>
    <dgm:cxn modelId="{07C0EE32-4BE5-48AE-9984-01AFAC3A9FE8}" type="presOf" srcId="{382B5531-465D-4306-87D7-E721D6109128}" destId="{6D8FA6DC-A473-49EC-A995-D6E18E788F64}" srcOrd="0" destOrd="0" presId="urn:microsoft.com/office/officeart/2005/8/layout/vList5"/>
    <dgm:cxn modelId="{606DFB23-BACE-4417-A823-179AA1DCC198}" srcId="{382B5531-465D-4306-87D7-E721D6109128}" destId="{98CD6FF6-48AE-47E6-AFF6-6936A75435B0}" srcOrd="2" destOrd="0" parTransId="{D52DA796-8209-47CB-AAF2-2B8D2D766A1E}" sibTransId="{3D4067D1-3072-4559-930F-A68B1B5368F4}"/>
    <dgm:cxn modelId="{CC99C15F-7658-4611-9B1E-38B7E56FB22A}" srcId="{382B5531-465D-4306-87D7-E721D6109128}" destId="{0EC2E61B-C60D-408D-8A4C-399C19542B35}" srcOrd="5" destOrd="0" parTransId="{1DA99652-1E17-4900-AD3F-8A35273AEA4A}" sibTransId="{6C383056-9131-4DD5-B3CE-925C54E4F293}"/>
    <dgm:cxn modelId="{3085D311-36CE-4E34-8423-EEB18B1A44EE}" srcId="{382B5531-465D-4306-87D7-E721D6109128}" destId="{B991B1F8-277D-47C6-8F0C-B53D1FA8B238}" srcOrd="0" destOrd="0" parTransId="{16C96A69-60CE-4E53-B526-6EE3C9D6FB96}" sibTransId="{DEADF49B-582A-4029-9475-3148AD94C640}"/>
    <dgm:cxn modelId="{AB330DA9-B6BB-46A9-B914-0C5A7DB42EA9}" srcId="{D62014C1-7A4D-4340-A997-3512F8D17950}" destId="{382B5531-465D-4306-87D7-E721D6109128}" srcOrd="0" destOrd="0" parTransId="{F7E363C7-C2E0-4C97-AEDF-7895309B4843}" sibTransId="{A728C181-A527-42A6-AC48-0B6CA10D1C9C}"/>
    <dgm:cxn modelId="{D81B449C-B8DF-4393-9A60-AD8A4313AFC2}" type="presOf" srcId="{78BB4D28-7AF3-44E4-9FBB-007E96267554}" destId="{E89B0697-F5C0-404B-8505-237CFBE2306D}" srcOrd="0" destOrd="3" presId="urn:microsoft.com/office/officeart/2005/8/layout/vList5"/>
    <dgm:cxn modelId="{E685FB76-F407-44EE-A29D-413AB5BC7CD1}" type="presOf" srcId="{62C9BF86-A077-482A-A478-02F2CC0ADE58}" destId="{E89B0697-F5C0-404B-8505-237CFBE2306D}" srcOrd="0" destOrd="1" presId="urn:microsoft.com/office/officeart/2005/8/layout/vList5"/>
    <dgm:cxn modelId="{41D40E58-EADC-4B0E-AAF7-AE80937CDF37}" type="presOf" srcId="{246F0B33-D7E2-4619-9B0D-850C4D74C9F9}" destId="{E89B0697-F5C0-404B-8505-237CFBE2306D}" srcOrd="0" destOrd="6" presId="urn:microsoft.com/office/officeart/2005/8/layout/vList5"/>
    <dgm:cxn modelId="{42DD5DF9-CDA1-4E69-95A3-D1A1F41EB237}" type="presOf" srcId="{D62014C1-7A4D-4340-A997-3512F8D17950}" destId="{D72CCD44-A3A0-409F-8951-F5E0E13AF3BB}" srcOrd="0" destOrd="0" presId="urn:microsoft.com/office/officeart/2005/8/layout/vList5"/>
    <dgm:cxn modelId="{B4D86EEC-485A-4E80-B11B-C85A92CD1A0E}" type="presParOf" srcId="{D72CCD44-A3A0-409F-8951-F5E0E13AF3BB}" destId="{EBF97147-B7D8-45F6-91EE-05DCF3A568D4}" srcOrd="0" destOrd="0" presId="urn:microsoft.com/office/officeart/2005/8/layout/vList5"/>
    <dgm:cxn modelId="{E96E048D-E80C-4BEF-950C-E36D3082E2C1}" type="presParOf" srcId="{EBF97147-B7D8-45F6-91EE-05DCF3A568D4}" destId="{6D8FA6DC-A473-49EC-A995-D6E18E788F64}" srcOrd="0" destOrd="0" presId="urn:microsoft.com/office/officeart/2005/8/layout/vList5"/>
    <dgm:cxn modelId="{32387854-0121-4359-B186-6EEF32DF50FE}" type="presParOf" srcId="{EBF97147-B7D8-45F6-91EE-05DCF3A568D4}" destId="{E89B0697-F5C0-404B-8505-237CFBE230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47B9B32-50AA-4B1B-A471-4D0E15423BA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FFC3E8F-1156-47C8-A91D-FE8F08D5A585}" type="pres">
      <dgm:prSet presAssocID="{347B9B32-50AA-4B1B-A471-4D0E15423BA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31AC956E-E973-45D3-BF5C-EEDEE991D90F}" type="presOf" srcId="{347B9B32-50AA-4B1B-A471-4D0E15423BA4}" destId="{8FFC3E8F-1156-47C8-A91D-FE8F08D5A585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62014C1-7A4D-4340-A997-3512F8D17950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8B62838-E647-450C-B63F-B6B941B2838C}">
      <dgm:prSet phldrT="[Texto]"/>
      <dgm:spPr/>
      <dgm:t>
        <a:bodyPr/>
        <a:lstStyle/>
        <a:p>
          <a:r>
            <a:rPr lang="pt-BR" b="1" dirty="0" smtClean="0"/>
            <a:t>PERIODICIDADE</a:t>
          </a:r>
          <a:endParaRPr lang="pt-BR" b="1" dirty="0"/>
        </a:p>
      </dgm:t>
    </dgm:pt>
    <dgm:pt modelId="{E139137A-3165-4584-AF4F-6F444865A179}" type="parTrans" cxnId="{FC3A007F-C72D-489D-83E8-612ACBB62E91}">
      <dgm:prSet/>
      <dgm:spPr/>
      <dgm:t>
        <a:bodyPr/>
        <a:lstStyle/>
        <a:p>
          <a:endParaRPr lang="pt-BR"/>
        </a:p>
      </dgm:t>
    </dgm:pt>
    <dgm:pt modelId="{003FA153-7A44-4762-9205-7D15C40EAB99}" type="sibTrans" cxnId="{FC3A007F-C72D-489D-83E8-612ACBB62E91}">
      <dgm:prSet/>
      <dgm:spPr/>
      <dgm:t>
        <a:bodyPr/>
        <a:lstStyle/>
        <a:p>
          <a:endParaRPr lang="pt-BR"/>
        </a:p>
      </dgm:t>
    </dgm:pt>
    <dgm:pt modelId="{ABA1D9E2-A4CE-4E5B-BBA2-9214EF439B9D}">
      <dgm:prSet phldrT="[Texto]"/>
      <dgm:spPr/>
      <dgm:t>
        <a:bodyPr/>
        <a:lstStyle/>
        <a:p>
          <a:r>
            <a:rPr lang="pt-BR" dirty="0" smtClean="0"/>
            <a:t>a cada 2 anos –</a:t>
          </a:r>
          <a:endParaRPr lang="pt-BR" dirty="0"/>
        </a:p>
      </dgm:t>
    </dgm:pt>
    <dgm:pt modelId="{2100B91B-8F63-4722-95AA-D65C76BB6E8C}" type="parTrans" cxnId="{E8A098DE-0C7B-4400-80FC-121B2ABCDC53}">
      <dgm:prSet/>
      <dgm:spPr/>
      <dgm:t>
        <a:bodyPr/>
        <a:lstStyle/>
        <a:p>
          <a:endParaRPr lang="pt-BR"/>
        </a:p>
      </dgm:t>
    </dgm:pt>
    <dgm:pt modelId="{90AD5A80-5E92-4C22-83ED-EEECA2F6924C}" type="sibTrans" cxnId="{E8A098DE-0C7B-4400-80FC-121B2ABCDC53}">
      <dgm:prSet/>
      <dgm:spPr/>
      <dgm:t>
        <a:bodyPr/>
        <a:lstStyle/>
        <a:p>
          <a:endParaRPr lang="pt-BR"/>
        </a:p>
      </dgm:t>
    </dgm:pt>
    <dgm:pt modelId="{9938363C-50D9-407C-BBA7-258BD36A4E8A}">
      <dgm:prSet phldrT="[Texto]"/>
      <dgm:spPr/>
      <dgm:t>
        <a:bodyPr/>
        <a:lstStyle/>
        <a:p>
          <a:r>
            <a:rPr lang="pt-BR" b="1" dirty="0" smtClean="0"/>
            <a:t>VISITAS          ‘IN LOCO’</a:t>
          </a:r>
          <a:endParaRPr lang="pt-BR" b="1" dirty="0"/>
        </a:p>
      </dgm:t>
    </dgm:pt>
    <dgm:pt modelId="{8C59FAE3-8C39-4FAB-A1D4-294D1F3C91D9}" type="parTrans" cxnId="{94149D52-9E6A-4B4B-85CA-62928227D40C}">
      <dgm:prSet/>
      <dgm:spPr/>
      <dgm:t>
        <a:bodyPr/>
        <a:lstStyle/>
        <a:p>
          <a:endParaRPr lang="pt-BR"/>
        </a:p>
      </dgm:t>
    </dgm:pt>
    <dgm:pt modelId="{B07F952F-5F47-4139-A20D-711D7DC76C45}" type="sibTrans" cxnId="{94149D52-9E6A-4B4B-85CA-62928227D40C}">
      <dgm:prSet/>
      <dgm:spPr/>
      <dgm:t>
        <a:bodyPr/>
        <a:lstStyle/>
        <a:p>
          <a:endParaRPr lang="pt-BR"/>
        </a:p>
      </dgm:t>
    </dgm:pt>
    <dgm:pt modelId="{5AFF7488-F206-4A32-91A7-4FFBC816C80D}">
      <dgm:prSet phldrT="[Texto]"/>
      <dgm:spPr/>
      <dgm:t>
        <a:bodyPr/>
        <a:lstStyle/>
        <a:p>
          <a:r>
            <a:rPr lang="pt-BR" dirty="0" smtClean="0"/>
            <a:t>local indicado pelo contratado,</a:t>
          </a:r>
          <a:endParaRPr lang="pt-BR" dirty="0"/>
        </a:p>
      </dgm:t>
    </dgm:pt>
    <dgm:pt modelId="{73245615-EABE-4D69-9724-41C29691412D}" type="parTrans" cxnId="{4726B5B7-98B0-405F-92F9-7BBC29CF37C3}">
      <dgm:prSet/>
      <dgm:spPr/>
      <dgm:t>
        <a:bodyPr/>
        <a:lstStyle/>
        <a:p>
          <a:endParaRPr lang="pt-BR"/>
        </a:p>
      </dgm:t>
    </dgm:pt>
    <dgm:pt modelId="{19C29A3A-D94F-4590-B883-0289A45D252A}" type="sibTrans" cxnId="{4726B5B7-98B0-405F-92F9-7BBC29CF37C3}">
      <dgm:prSet/>
      <dgm:spPr/>
      <dgm:t>
        <a:bodyPr/>
        <a:lstStyle/>
        <a:p>
          <a:endParaRPr lang="pt-BR"/>
        </a:p>
      </dgm:t>
    </dgm:pt>
    <dgm:pt modelId="{C5705F2F-78D6-4207-87E8-8214E5D0963F}">
      <dgm:prSet phldrT="[Texto]"/>
      <dgm:spPr/>
      <dgm:t>
        <a:bodyPr/>
        <a:lstStyle/>
        <a:p>
          <a:r>
            <a:rPr lang="pt-BR" b="1" dirty="0" smtClean="0"/>
            <a:t>RELATÓRIO INDIVIDUAL </a:t>
          </a:r>
          <a:endParaRPr lang="pt-BR" b="1" dirty="0"/>
        </a:p>
      </dgm:t>
    </dgm:pt>
    <dgm:pt modelId="{8847E6B7-0F81-4F16-8CF7-2A7E5B423760}" type="parTrans" cxnId="{7CEB376A-9161-470E-BAA5-88196E2997D8}">
      <dgm:prSet/>
      <dgm:spPr/>
      <dgm:t>
        <a:bodyPr/>
        <a:lstStyle/>
        <a:p>
          <a:endParaRPr lang="pt-BR"/>
        </a:p>
      </dgm:t>
    </dgm:pt>
    <dgm:pt modelId="{F5A0FE92-E366-497A-A6F2-02D2AF0BA95F}" type="sibTrans" cxnId="{7CEB376A-9161-470E-BAA5-88196E2997D8}">
      <dgm:prSet/>
      <dgm:spPr/>
      <dgm:t>
        <a:bodyPr/>
        <a:lstStyle/>
        <a:p>
          <a:endParaRPr lang="pt-BR"/>
        </a:p>
      </dgm:t>
    </dgm:pt>
    <dgm:pt modelId="{02E68263-6A92-4B58-AF72-FD2F5F49EBFB}">
      <dgm:prSet phldrT="[Texto]"/>
      <dgm:spPr/>
      <dgm:t>
        <a:bodyPr/>
        <a:lstStyle/>
        <a:p>
          <a:r>
            <a:rPr lang="pt-BR" dirty="0" smtClean="0"/>
            <a:t>NÃO CONFORMIDADES serão reportadas à contratada</a:t>
          </a:r>
          <a:endParaRPr lang="pt-BR" dirty="0"/>
        </a:p>
      </dgm:t>
    </dgm:pt>
    <dgm:pt modelId="{0851B088-9604-4078-B76D-1EAC71AEFCF4}" type="parTrans" cxnId="{10E3E2EE-4DD6-41E7-A2C1-3313C5279B59}">
      <dgm:prSet/>
      <dgm:spPr/>
      <dgm:t>
        <a:bodyPr/>
        <a:lstStyle/>
        <a:p>
          <a:endParaRPr lang="pt-BR"/>
        </a:p>
      </dgm:t>
    </dgm:pt>
    <dgm:pt modelId="{1D8541FB-11EB-49DB-9A94-BED9D5317658}" type="sibTrans" cxnId="{10E3E2EE-4DD6-41E7-A2C1-3313C5279B59}">
      <dgm:prSet/>
      <dgm:spPr/>
      <dgm:t>
        <a:bodyPr/>
        <a:lstStyle/>
        <a:p>
          <a:endParaRPr lang="pt-BR"/>
        </a:p>
      </dgm:t>
    </dgm:pt>
    <dgm:pt modelId="{AFB5B5D2-4E5D-4C12-97EA-3DE454DF0A7E}">
      <dgm:prSet phldrT="[Texto]"/>
      <dgm:spPr/>
      <dgm:t>
        <a:bodyPr/>
        <a:lstStyle/>
        <a:p>
          <a:r>
            <a:rPr lang="pt-BR" dirty="0" smtClean="0"/>
            <a:t>avalia </a:t>
          </a:r>
          <a:r>
            <a:rPr lang="pt-BR" b="1" dirty="0" smtClean="0"/>
            <a:t>- plano de ação </a:t>
          </a:r>
          <a:r>
            <a:rPr lang="pt-BR" dirty="0" smtClean="0"/>
            <a:t>– acompanhamento das medidas corretivas</a:t>
          </a:r>
          <a:endParaRPr lang="pt-BR" dirty="0"/>
        </a:p>
      </dgm:t>
    </dgm:pt>
    <dgm:pt modelId="{45D5A5B0-02C7-40AE-B98B-C76FB0C37DCE}" type="parTrans" cxnId="{7BC05C03-C185-4EBE-9049-3A3E720DBBDB}">
      <dgm:prSet/>
      <dgm:spPr/>
      <dgm:t>
        <a:bodyPr/>
        <a:lstStyle/>
        <a:p>
          <a:endParaRPr lang="pt-BR"/>
        </a:p>
      </dgm:t>
    </dgm:pt>
    <dgm:pt modelId="{D8CDAE3D-81DB-46C5-A5E9-C27E765E5F16}" type="sibTrans" cxnId="{7BC05C03-C185-4EBE-9049-3A3E720DBBDB}">
      <dgm:prSet/>
      <dgm:spPr/>
      <dgm:t>
        <a:bodyPr/>
        <a:lstStyle/>
        <a:p>
          <a:endParaRPr lang="pt-BR"/>
        </a:p>
      </dgm:t>
    </dgm:pt>
    <dgm:pt modelId="{1C518856-6B72-4C6D-9F53-4FEF30B2D337}">
      <dgm:prSet phldrT="[Texto]"/>
      <dgm:spPr/>
      <dgm:t>
        <a:bodyPr/>
        <a:lstStyle/>
        <a:p>
          <a:r>
            <a:rPr lang="pt-BR" dirty="0" smtClean="0"/>
            <a:t>prazo – até 5 dias,</a:t>
          </a:r>
          <a:endParaRPr lang="pt-BR" dirty="0"/>
        </a:p>
      </dgm:t>
    </dgm:pt>
    <dgm:pt modelId="{5188C903-9A39-4BB8-A594-95B3445B67F4}" type="parTrans" cxnId="{E544D053-D93D-4409-B3D7-15BF87939610}">
      <dgm:prSet/>
      <dgm:spPr/>
      <dgm:t>
        <a:bodyPr/>
        <a:lstStyle/>
        <a:p>
          <a:endParaRPr lang="pt-BR"/>
        </a:p>
      </dgm:t>
    </dgm:pt>
    <dgm:pt modelId="{9AA68414-1166-405D-AB31-884BDBAB9DE5}" type="sibTrans" cxnId="{E544D053-D93D-4409-B3D7-15BF87939610}">
      <dgm:prSet/>
      <dgm:spPr/>
      <dgm:t>
        <a:bodyPr/>
        <a:lstStyle/>
        <a:p>
          <a:endParaRPr lang="pt-BR"/>
        </a:p>
      </dgm:t>
    </dgm:pt>
    <dgm:pt modelId="{EB4898E7-E77D-4AEC-97E4-4F4418B2D884}">
      <dgm:prSet phldrT="[Texto]"/>
      <dgm:spPr/>
      <dgm:t>
        <a:bodyPr/>
        <a:lstStyle/>
        <a:p>
          <a:r>
            <a:rPr lang="pt-BR" dirty="0" smtClean="0"/>
            <a:t>documentação solicitada previamente,</a:t>
          </a:r>
          <a:endParaRPr lang="pt-BR" dirty="0"/>
        </a:p>
      </dgm:t>
    </dgm:pt>
    <dgm:pt modelId="{AF6016C5-B4B2-455C-9935-39D556D26597}" type="parTrans" cxnId="{23A5DABB-F009-4D2A-A1B8-75C92114BD66}">
      <dgm:prSet/>
      <dgm:spPr/>
      <dgm:t>
        <a:bodyPr/>
        <a:lstStyle/>
        <a:p>
          <a:endParaRPr lang="pt-BR"/>
        </a:p>
      </dgm:t>
    </dgm:pt>
    <dgm:pt modelId="{F175A138-C293-4A90-B16C-6FAF345EDCC7}" type="sibTrans" cxnId="{23A5DABB-F009-4D2A-A1B8-75C92114BD66}">
      <dgm:prSet/>
      <dgm:spPr/>
      <dgm:t>
        <a:bodyPr/>
        <a:lstStyle/>
        <a:p>
          <a:endParaRPr lang="pt-BR"/>
        </a:p>
      </dgm:t>
    </dgm:pt>
    <dgm:pt modelId="{42B974C1-407D-402C-929F-5762B262BEE5}">
      <dgm:prSet phldrT="[Texto]"/>
      <dgm:spPr/>
      <dgm:t>
        <a:bodyPr/>
        <a:lstStyle/>
        <a:p>
          <a:r>
            <a:rPr lang="pt-BR" b="1" dirty="0" smtClean="0"/>
            <a:t>MÉTRICAS DE AVALIAÇÃO</a:t>
          </a:r>
          <a:endParaRPr lang="pt-BR" b="1" dirty="0"/>
        </a:p>
      </dgm:t>
    </dgm:pt>
    <dgm:pt modelId="{1331D863-DEAC-456F-A6EB-95DF174B6D19}" type="parTrans" cxnId="{46620A7E-86C2-4B46-BAE7-F265CAF4A36E}">
      <dgm:prSet/>
      <dgm:spPr/>
      <dgm:t>
        <a:bodyPr/>
        <a:lstStyle/>
        <a:p>
          <a:endParaRPr lang="pt-BR"/>
        </a:p>
      </dgm:t>
    </dgm:pt>
    <dgm:pt modelId="{CC5283D1-87F4-4EF2-8B3F-0BA029D54AE0}" type="sibTrans" cxnId="{46620A7E-86C2-4B46-BAE7-F265CAF4A36E}">
      <dgm:prSet/>
      <dgm:spPr/>
      <dgm:t>
        <a:bodyPr/>
        <a:lstStyle/>
        <a:p>
          <a:endParaRPr lang="pt-BR"/>
        </a:p>
      </dgm:t>
    </dgm:pt>
    <dgm:pt modelId="{68366E1B-E07D-4464-AC20-AEE24783EA10}">
      <dgm:prSet phldrT="[Texto]"/>
      <dgm:spPr/>
      <dgm:t>
        <a:bodyPr/>
        <a:lstStyle/>
        <a:p>
          <a:r>
            <a:rPr lang="pt-BR" dirty="0" smtClean="0"/>
            <a:t>grau de risco – (alto, médio, baixo)</a:t>
          </a:r>
          <a:endParaRPr lang="pt-BR" dirty="0"/>
        </a:p>
      </dgm:t>
    </dgm:pt>
    <dgm:pt modelId="{720BBAEE-2D06-40F2-A134-59563DB285C0}" type="parTrans" cxnId="{958C6C11-7C48-4D51-8C75-F961923B9F55}">
      <dgm:prSet/>
      <dgm:spPr/>
      <dgm:t>
        <a:bodyPr/>
        <a:lstStyle/>
        <a:p>
          <a:endParaRPr lang="pt-BR"/>
        </a:p>
      </dgm:t>
    </dgm:pt>
    <dgm:pt modelId="{F082D38F-99F4-4FBD-8773-B37E629D3775}" type="sibTrans" cxnId="{958C6C11-7C48-4D51-8C75-F961923B9F55}">
      <dgm:prSet/>
      <dgm:spPr/>
      <dgm:t>
        <a:bodyPr/>
        <a:lstStyle/>
        <a:p>
          <a:endParaRPr lang="pt-BR"/>
        </a:p>
      </dgm:t>
    </dgm:pt>
    <dgm:pt modelId="{584B0F26-E49C-498E-9815-38C06EB7AFED}">
      <dgm:prSet phldrT="[Texto]"/>
      <dgm:spPr/>
      <dgm:t>
        <a:bodyPr/>
        <a:lstStyle/>
        <a:p>
          <a:r>
            <a:rPr lang="pt-BR" dirty="0" smtClean="0"/>
            <a:t>grau de aproveitamento – (mede a </a:t>
          </a:r>
          <a:r>
            <a:rPr lang="pt-BR" i="1" dirty="0" smtClean="0"/>
            <a:t>performance em %)</a:t>
          </a:r>
          <a:endParaRPr lang="pt-BR" i="1" dirty="0"/>
        </a:p>
      </dgm:t>
    </dgm:pt>
    <dgm:pt modelId="{A6B8F263-3C0D-4DED-BFAD-C709239E14A3}" type="parTrans" cxnId="{EEF5E313-31CA-4F22-A550-E4246BFE1227}">
      <dgm:prSet/>
      <dgm:spPr/>
      <dgm:t>
        <a:bodyPr/>
        <a:lstStyle/>
        <a:p>
          <a:endParaRPr lang="pt-BR"/>
        </a:p>
      </dgm:t>
    </dgm:pt>
    <dgm:pt modelId="{BCC441FB-A6D7-4615-A6E4-A76B3570C640}" type="sibTrans" cxnId="{EEF5E313-31CA-4F22-A550-E4246BFE1227}">
      <dgm:prSet/>
      <dgm:spPr/>
      <dgm:t>
        <a:bodyPr/>
        <a:lstStyle/>
        <a:p>
          <a:endParaRPr lang="pt-BR"/>
        </a:p>
      </dgm:t>
    </dgm:pt>
    <dgm:pt modelId="{D72CCD44-A3A0-409F-8951-F5E0E13AF3BB}" type="pres">
      <dgm:prSet presAssocID="{D62014C1-7A4D-4340-A997-3512F8D179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6188B9-E67D-4EC0-B2A0-96D1BEFDC954}" type="pres">
      <dgm:prSet presAssocID="{C8B62838-E647-450C-B63F-B6B941B2838C}" presName="linNode" presStyleCnt="0"/>
      <dgm:spPr/>
    </dgm:pt>
    <dgm:pt modelId="{424FEA0C-457B-4F5E-BC78-144D19313672}" type="pres">
      <dgm:prSet presAssocID="{C8B62838-E647-450C-B63F-B6B941B283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7D577C-A7DA-483D-B4DA-AF6CB0672559}" type="pres">
      <dgm:prSet presAssocID="{C8B62838-E647-450C-B63F-B6B941B2838C}" presName="descendantText" presStyleLbl="alignAccFollowNode1" presStyleIdx="0" presStyleCnt="4" custLinFactNeighborX="1553" custLinFactNeighborY="-41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1E4555-112B-4522-B723-5B0733E66CDC}" type="pres">
      <dgm:prSet presAssocID="{003FA153-7A44-4762-9205-7D15C40EAB99}" presName="sp" presStyleCnt="0"/>
      <dgm:spPr/>
    </dgm:pt>
    <dgm:pt modelId="{3ED4D51A-8B6F-44EA-A69D-CA3334785314}" type="pres">
      <dgm:prSet presAssocID="{9938363C-50D9-407C-BBA7-258BD36A4E8A}" presName="linNode" presStyleCnt="0"/>
      <dgm:spPr/>
    </dgm:pt>
    <dgm:pt modelId="{568D918A-4493-4BFA-8241-61B08612929F}" type="pres">
      <dgm:prSet presAssocID="{9938363C-50D9-407C-BBA7-258BD36A4E8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817AAF-3F0D-4918-A1FB-33209A302548}" type="pres">
      <dgm:prSet presAssocID="{9938363C-50D9-407C-BBA7-258BD36A4E8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1AFFF2-03B3-445E-B7E9-0EFC85105E34}" type="pres">
      <dgm:prSet presAssocID="{B07F952F-5F47-4139-A20D-711D7DC76C45}" presName="sp" presStyleCnt="0"/>
      <dgm:spPr/>
    </dgm:pt>
    <dgm:pt modelId="{E4F14127-D0BA-420B-A6E6-1844C716CEAA}" type="pres">
      <dgm:prSet presAssocID="{C5705F2F-78D6-4207-87E8-8214E5D0963F}" presName="linNode" presStyleCnt="0"/>
      <dgm:spPr/>
    </dgm:pt>
    <dgm:pt modelId="{C5C4AF29-BC68-45A4-B934-82A931E19461}" type="pres">
      <dgm:prSet presAssocID="{C5705F2F-78D6-4207-87E8-8214E5D0963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663EA6-F0D0-49AD-8648-1F7692940807}" type="pres">
      <dgm:prSet presAssocID="{C5705F2F-78D6-4207-87E8-8214E5D0963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9AEBD7-F17A-4F53-9F9D-6535AC60820B}" type="pres">
      <dgm:prSet presAssocID="{F5A0FE92-E366-497A-A6F2-02D2AF0BA95F}" presName="sp" presStyleCnt="0"/>
      <dgm:spPr/>
    </dgm:pt>
    <dgm:pt modelId="{9864D3B4-2AF6-47B3-817C-9E97BCFF635B}" type="pres">
      <dgm:prSet presAssocID="{42B974C1-407D-402C-929F-5762B262BEE5}" presName="linNode" presStyleCnt="0"/>
      <dgm:spPr/>
    </dgm:pt>
    <dgm:pt modelId="{C8C166A3-DCB2-4E4F-809A-1126D8A5DA09}" type="pres">
      <dgm:prSet presAssocID="{42B974C1-407D-402C-929F-5762B262BEE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FFEE71-EDE3-4530-A430-E6299AB93B86}" type="pres">
      <dgm:prSet presAssocID="{42B974C1-407D-402C-929F-5762B262BEE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26B5B7-98B0-405F-92F9-7BBC29CF37C3}" srcId="{9938363C-50D9-407C-BBA7-258BD36A4E8A}" destId="{5AFF7488-F206-4A32-91A7-4FFBC816C80D}" srcOrd="0" destOrd="0" parTransId="{73245615-EABE-4D69-9724-41C29691412D}" sibTransId="{19C29A3A-D94F-4590-B883-0289A45D252A}"/>
    <dgm:cxn modelId="{588720BD-41DA-4D8E-AEFA-D422C26E83A9}" type="presOf" srcId="{5AFF7488-F206-4A32-91A7-4FFBC816C80D}" destId="{80817AAF-3F0D-4918-A1FB-33209A302548}" srcOrd="0" destOrd="0" presId="urn:microsoft.com/office/officeart/2005/8/layout/vList5"/>
    <dgm:cxn modelId="{B5855C92-C172-4498-99A7-B819AE0DB245}" type="presOf" srcId="{C8B62838-E647-450C-B63F-B6B941B2838C}" destId="{424FEA0C-457B-4F5E-BC78-144D19313672}" srcOrd="0" destOrd="0" presId="urn:microsoft.com/office/officeart/2005/8/layout/vList5"/>
    <dgm:cxn modelId="{DE82AF98-D08C-4F54-BBFF-5B46BAD330BA}" type="presOf" srcId="{ABA1D9E2-A4CE-4E5B-BBA2-9214EF439B9D}" destId="{CC7D577C-A7DA-483D-B4DA-AF6CB0672559}" srcOrd="0" destOrd="0" presId="urn:microsoft.com/office/officeart/2005/8/layout/vList5"/>
    <dgm:cxn modelId="{E2A7C49E-6546-43E1-B422-110BCEA61109}" type="presOf" srcId="{AFB5B5D2-4E5D-4C12-97EA-3DE454DF0A7E}" destId="{CC7D577C-A7DA-483D-B4DA-AF6CB0672559}" srcOrd="0" destOrd="1" presId="urn:microsoft.com/office/officeart/2005/8/layout/vList5"/>
    <dgm:cxn modelId="{E8A098DE-0C7B-4400-80FC-121B2ABCDC53}" srcId="{C8B62838-E647-450C-B63F-B6B941B2838C}" destId="{ABA1D9E2-A4CE-4E5B-BBA2-9214EF439B9D}" srcOrd="0" destOrd="0" parTransId="{2100B91B-8F63-4722-95AA-D65C76BB6E8C}" sibTransId="{90AD5A80-5E92-4C22-83ED-EEECA2F6924C}"/>
    <dgm:cxn modelId="{EEF5E313-31CA-4F22-A550-E4246BFE1227}" srcId="{42B974C1-407D-402C-929F-5762B262BEE5}" destId="{584B0F26-E49C-498E-9815-38C06EB7AFED}" srcOrd="1" destOrd="0" parTransId="{A6B8F263-3C0D-4DED-BFAD-C709239E14A3}" sibTransId="{BCC441FB-A6D7-4615-A6E4-A76B3570C640}"/>
    <dgm:cxn modelId="{3603FE53-E5DA-4A21-9936-9EB4B3266D1C}" type="presOf" srcId="{584B0F26-E49C-498E-9815-38C06EB7AFED}" destId="{5CFFEE71-EDE3-4530-A430-E6299AB93B86}" srcOrd="0" destOrd="1" presId="urn:microsoft.com/office/officeart/2005/8/layout/vList5"/>
    <dgm:cxn modelId="{958C6C11-7C48-4D51-8C75-F961923B9F55}" srcId="{42B974C1-407D-402C-929F-5762B262BEE5}" destId="{68366E1B-E07D-4464-AC20-AEE24783EA10}" srcOrd="0" destOrd="0" parTransId="{720BBAEE-2D06-40F2-A134-59563DB285C0}" sibTransId="{F082D38F-99F4-4FBD-8773-B37E629D3775}"/>
    <dgm:cxn modelId="{258D04D2-6F8E-4D72-AA6B-06F1850B43AF}" type="presOf" srcId="{C5705F2F-78D6-4207-87E8-8214E5D0963F}" destId="{C5C4AF29-BC68-45A4-B934-82A931E19461}" srcOrd="0" destOrd="0" presId="urn:microsoft.com/office/officeart/2005/8/layout/vList5"/>
    <dgm:cxn modelId="{E8E560F8-71DC-423F-B6C3-53EFDB7EE27D}" type="presOf" srcId="{42B974C1-407D-402C-929F-5762B262BEE5}" destId="{C8C166A3-DCB2-4E4F-809A-1126D8A5DA09}" srcOrd="0" destOrd="0" presId="urn:microsoft.com/office/officeart/2005/8/layout/vList5"/>
    <dgm:cxn modelId="{7CEB376A-9161-470E-BAA5-88196E2997D8}" srcId="{D62014C1-7A4D-4340-A997-3512F8D17950}" destId="{C5705F2F-78D6-4207-87E8-8214E5D0963F}" srcOrd="2" destOrd="0" parTransId="{8847E6B7-0F81-4F16-8CF7-2A7E5B423760}" sibTransId="{F5A0FE92-E366-497A-A6F2-02D2AF0BA95F}"/>
    <dgm:cxn modelId="{06845303-9867-4A50-B33D-C15C977EA9AC}" type="presOf" srcId="{EB4898E7-E77D-4AEC-97E4-4F4418B2D884}" destId="{80817AAF-3F0D-4918-A1FB-33209A302548}" srcOrd="0" destOrd="2" presId="urn:microsoft.com/office/officeart/2005/8/layout/vList5"/>
    <dgm:cxn modelId="{71938D93-6F70-4E7F-912A-19EDF3A7A53D}" type="presOf" srcId="{02E68263-6A92-4B58-AF72-FD2F5F49EBFB}" destId="{DA663EA6-F0D0-49AD-8648-1F7692940807}" srcOrd="0" destOrd="0" presId="urn:microsoft.com/office/officeart/2005/8/layout/vList5"/>
    <dgm:cxn modelId="{6B48945C-9E30-4114-9C70-C27A27349137}" type="presOf" srcId="{1C518856-6B72-4C6D-9F53-4FEF30B2D337}" destId="{80817AAF-3F0D-4918-A1FB-33209A302548}" srcOrd="0" destOrd="1" presId="urn:microsoft.com/office/officeart/2005/8/layout/vList5"/>
    <dgm:cxn modelId="{202A056D-80B6-4395-BB6D-8F0513AB151E}" type="presOf" srcId="{9938363C-50D9-407C-BBA7-258BD36A4E8A}" destId="{568D918A-4493-4BFA-8241-61B08612929F}" srcOrd="0" destOrd="0" presId="urn:microsoft.com/office/officeart/2005/8/layout/vList5"/>
    <dgm:cxn modelId="{7BC05C03-C185-4EBE-9049-3A3E720DBBDB}" srcId="{C8B62838-E647-450C-B63F-B6B941B2838C}" destId="{AFB5B5D2-4E5D-4C12-97EA-3DE454DF0A7E}" srcOrd="1" destOrd="0" parTransId="{45D5A5B0-02C7-40AE-B98B-C76FB0C37DCE}" sibTransId="{D8CDAE3D-81DB-46C5-A5E9-C27E765E5F16}"/>
    <dgm:cxn modelId="{23A5DABB-F009-4D2A-A1B8-75C92114BD66}" srcId="{9938363C-50D9-407C-BBA7-258BD36A4E8A}" destId="{EB4898E7-E77D-4AEC-97E4-4F4418B2D884}" srcOrd="2" destOrd="0" parTransId="{AF6016C5-B4B2-455C-9935-39D556D26597}" sibTransId="{F175A138-C293-4A90-B16C-6FAF345EDCC7}"/>
    <dgm:cxn modelId="{94149D52-9E6A-4B4B-85CA-62928227D40C}" srcId="{D62014C1-7A4D-4340-A997-3512F8D17950}" destId="{9938363C-50D9-407C-BBA7-258BD36A4E8A}" srcOrd="1" destOrd="0" parTransId="{8C59FAE3-8C39-4FAB-A1D4-294D1F3C91D9}" sibTransId="{B07F952F-5F47-4139-A20D-711D7DC76C45}"/>
    <dgm:cxn modelId="{10E3E2EE-4DD6-41E7-A2C1-3313C5279B59}" srcId="{C5705F2F-78D6-4207-87E8-8214E5D0963F}" destId="{02E68263-6A92-4B58-AF72-FD2F5F49EBFB}" srcOrd="0" destOrd="0" parTransId="{0851B088-9604-4078-B76D-1EAC71AEFCF4}" sibTransId="{1D8541FB-11EB-49DB-9A94-BED9D5317658}"/>
    <dgm:cxn modelId="{46620A7E-86C2-4B46-BAE7-F265CAF4A36E}" srcId="{D62014C1-7A4D-4340-A997-3512F8D17950}" destId="{42B974C1-407D-402C-929F-5762B262BEE5}" srcOrd="3" destOrd="0" parTransId="{1331D863-DEAC-456F-A6EB-95DF174B6D19}" sibTransId="{CC5283D1-87F4-4EF2-8B3F-0BA029D54AE0}"/>
    <dgm:cxn modelId="{FC3A007F-C72D-489D-83E8-612ACBB62E91}" srcId="{D62014C1-7A4D-4340-A997-3512F8D17950}" destId="{C8B62838-E647-450C-B63F-B6B941B2838C}" srcOrd="0" destOrd="0" parTransId="{E139137A-3165-4584-AF4F-6F444865A179}" sibTransId="{003FA153-7A44-4762-9205-7D15C40EAB99}"/>
    <dgm:cxn modelId="{06251E53-1E9B-4135-8B2F-06FD19F152C6}" type="presOf" srcId="{D62014C1-7A4D-4340-A997-3512F8D17950}" destId="{D72CCD44-A3A0-409F-8951-F5E0E13AF3BB}" srcOrd="0" destOrd="0" presId="urn:microsoft.com/office/officeart/2005/8/layout/vList5"/>
    <dgm:cxn modelId="{B023373C-9396-4515-9BFE-1A860C26BD30}" type="presOf" srcId="{68366E1B-E07D-4464-AC20-AEE24783EA10}" destId="{5CFFEE71-EDE3-4530-A430-E6299AB93B86}" srcOrd="0" destOrd="0" presId="urn:microsoft.com/office/officeart/2005/8/layout/vList5"/>
    <dgm:cxn modelId="{E544D053-D93D-4409-B3D7-15BF87939610}" srcId="{9938363C-50D9-407C-BBA7-258BD36A4E8A}" destId="{1C518856-6B72-4C6D-9F53-4FEF30B2D337}" srcOrd="1" destOrd="0" parTransId="{5188C903-9A39-4BB8-A594-95B3445B67F4}" sibTransId="{9AA68414-1166-405D-AB31-884BDBAB9DE5}"/>
    <dgm:cxn modelId="{E97C3489-5E95-4AD9-ADDE-171E5195A494}" type="presParOf" srcId="{D72CCD44-A3A0-409F-8951-F5E0E13AF3BB}" destId="{B26188B9-E67D-4EC0-B2A0-96D1BEFDC954}" srcOrd="0" destOrd="0" presId="urn:microsoft.com/office/officeart/2005/8/layout/vList5"/>
    <dgm:cxn modelId="{5F9C6CCF-9784-49C3-AF00-F5205F697748}" type="presParOf" srcId="{B26188B9-E67D-4EC0-B2A0-96D1BEFDC954}" destId="{424FEA0C-457B-4F5E-BC78-144D19313672}" srcOrd="0" destOrd="0" presId="urn:microsoft.com/office/officeart/2005/8/layout/vList5"/>
    <dgm:cxn modelId="{F228B160-56B7-4788-8572-F55BEEF18715}" type="presParOf" srcId="{B26188B9-E67D-4EC0-B2A0-96D1BEFDC954}" destId="{CC7D577C-A7DA-483D-B4DA-AF6CB0672559}" srcOrd="1" destOrd="0" presId="urn:microsoft.com/office/officeart/2005/8/layout/vList5"/>
    <dgm:cxn modelId="{895D4311-27F3-4738-BCE7-A5D326C693FB}" type="presParOf" srcId="{D72CCD44-A3A0-409F-8951-F5E0E13AF3BB}" destId="{261E4555-112B-4522-B723-5B0733E66CDC}" srcOrd="1" destOrd="0" presId="urn:microsoft.com/office/officeart/2005/8/layout/vList5"/>
    <dgm:cxn modelId="{AF8732AD-9F0C-42FD-9662-BDD1CB90FFB6}" type="presParOf" srcId="{D72CCD44-A3A0-409F-8951-F5E0E13AF3BB}" destId="{3ED4D51A-8B6F-44EA-A69D-CA3334785314}" srcOrd="2" destOrd="0" presId="urn:microsoft.com/office/officeart/2005/8/layout/vList5"/>
    <dgm:cxn modelId="{D89B9D7C-E74E-422C-ADA9-558A70200E32}" type="presParOf" srcId="{3ED4D51A-8B6F-44EA-A69D-CA3334785314}" destId="{568D918A-4493-4BFA-8241-61B08612929F}" srcOrd="0" destOrd="0" presId="urn:microsoft.com/office/officeart/2005/8/layout/vList5"/>
    <dgm:cxn modelId="{D9D44DB7-CB7B-4B55-84C9-C052DECAB19D}" type="presParOf" srcId="{3ED4D51A-8B6F-44EA-A69D-CA3334785314}" destId="{80817AAF-3F0D-4918-A1FB-33209A302548}" srcOrd="1" destOrd="0" presId="urn:microsoft.com/office/officeart/2005/8/layout/vList5"/>
    <dgm:cxn modelId="{6A53CF9A-F078-4DCA-AC68-7CBFCF461041}" type="presParOf" srcId="{D72CCD44-A3A0-409F-8951-F5E0E13AF3BB}" destId="{B71AFFF2-03B3-445E-B7E9-0EFC85105E34}" srcOrd="3" destOrd="0" presId="urn:microsoft.com/office/officeart/2005/8/layout/vList5"/>
    <dgm:cxn modelId="{C44AAD21-3AB4-48DE-BF0B-19A6568DD09F}" type="presParOf" srcId="{D72CCD44-A3A0-409F-8951-F5E0E13AF3BB}" destId="{E4F14127-D0BA-420B-A6E6-1844C716CEAA}" srcOrd="4" destOrd="0" presId="urn:microsoft.com/office/officeart/2005/8/layout/vList5"/>
    <dgm:cxn modelId="{606F6108-A2C6-4D07-8127-6C8DAAFD5F35}" type="presParOf" srcId="{E4F14127-D0BA-420B-A6E6-1844C716CEAA}" destId="{C5C4AF29-BC68-45A4-B934-82A931E19461}" srcOrd="0" destOrd="0" presId="urn:microsoft.com/office/officeart/2005/8/layout/vList5"/>
    <dgm:cxn modelId="{D7A35C43-BFFD-446D-AE12-847959A90955}" type="presParOf" srcId="{E4F14127-D0BA-420B-A6E6-1844C716CEAA}" destId="{DA663EA6-F0D0-49AD-8648-1F7692940807}" srcOrd="1" destOrd="0" presId="urn:microsoft.com/office/officeart/2005/8/layout/vList5"/>
    <dgm:cxn modelId="{6A34E9E3-73FB-48C3-86EA-D8696C99F7AC}" type="presParOf" srcId="{D72CCD44-A3A0-409F-8951-F5E0E13AF3BB}" destId="{869AEBD7-F17A-4F53-9F9D-6535AC60820B}" srcOrd="5" destOrd="0" presId="urn:microsoft.com/office/officeart/2005/8/layout/vList5"/>
    <dgm:cxn modelId="{8C923CD8-4554-41DD-BC07-5831228E1985}" type="presParOf" srcId="{D72CCD44-A3A0-409F-8951-F5E0E13AF3BB}" destId="{9864D3B4-2AF6-47B3-817C-9E97BCFF635B}" srcOrd="6" destOrd="0" presId="urn:microsoft.com/office/officeart/2005/8/layout/vList5"/>
    <dgm:cxn modelId="{9084CEDF-2EAB-4AE5-9883-45373CAB9353}" type="presParOf" srcId="{9864D3B4-2AF6-47B3-817C-9E97BCFF635B}" destId="{C8C166A3-DCB2-4E4F-809A-1126D8A5DA09}" srcOrd="0" destOrd="0" presId="urn:microsoft.com/office/officeart/2005/8/layout/vList5"/>
    <dgm:cxn modelId="{D7CEA0C5-7CE5-448F-B2B7-10BF122F606A}" type="presParOf" srcId="{9864D3B4-2AF6-47B3-817C-9E97BCFF635B}" destId="{5CFFEE71-EDE3-4530-A430-E6299AB93B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B231F52-9117-4A58-A454-8628A4F2F3B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F828F-A673-40D6-A35F-9B8A34218DDA}">
      <dgm:prSet phldrT="[Texto]"/>
      <dgm:spPr>
        <a:solidFill>
          <a:schemeClr val="accent2">
            <a:alpha val="99000"/>
          </a:schemeClr>
        </a:solidFill>
      </dgm:spPr>
      <dgm:t>
        <a:bodyPr/>
        <a:lstStyle/>
        <a:p>
          <a:r>
            <a:rPr lang="pt-BR" dirty="0" smtClean="0"/>
            <a:t>otimização dos trabalhos</a:t>
          </a:r>
          <a:endParaRPr lang="pt-BR" dirty="0"/>
        </a:p>
      </dgm:t>
    </dgm:pt>
    <dgm:pt modelId="{0F6E708F-4738-4204-A72B-0848802D52BF}" type="parTrans" cxnId="{7821D388-E763-4E68-B64F-CF84A6CEC93C}">
      <dgm:prSet/>
      <dgm:spPr/>
      <dgm:t>
        <a:bodyPr/>
        <a:lstStyle/>
        <a:p>
          <a:endParaRPr lang="pt-BR"/>
        </a:p>
      </dgm:t>
    </dgm:pt>
    <dgm:pt modelId="{015FE1E0-5C96-4A99-A7D8-DEF6108B96A0}" type="sibTrans" cxnId="{7821D388-E763-4E68-B64F-CF84A6CEC93C}">
      <dgm:prSet/>
      <dgm:spPr/>
      <dgm:t>
        <a:bodyPr/>
        <a:lstStyle/>
        <a:p>
          <a:endParaRPr lang="pt-BR"/>
        </a:p>
      </dgm:t>
    </dgm:pt>
    <dgm:pt modelId="{C0907B68-0BFA-4B21-A3E8-9874D114A7D6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 smtClean="0"/>
            <a:t>fidedignidade das informações </a:t>
          </a:r>
          <a:endParaRPr lang="pt-BR" dirty="0"/>
        </a:p>
      </dgm:t>
    </dgm:pt>
    <dgm:pt modelId="{A63A50E0-E204-4448-B57E-2B771D822919}" type="parTrans" cxnId="{83E2B6D0-857C-4CD6-B605-E56A2B41A600}">
      <dgm:prSet/>
      <dgm:spPr/>
      <dgm:t>
        <a:bodyPr/>
        <a:lstStyle/>
        <a:p>
          <a:endParaRPr lang="pt-BR"/>
        </a:p>
      </dgm:t>
    </dgm:pt>
    <dgm:pt modelId="{70B8EB8B-6E21-4381-A4B8-2CD48C74EB9A}" type="sibTrans" cxnId="{83E2B6D0-857C-4CD6-B605-E56A2B41A600}">
      <dgm:prSet/>
      <dgm:spPr/>
      <dgm:t>
        <a:bodyPr/>
        <a:lstStyle/>
        <a:p>
          <a:endParaRPr lang="pt-BR"/>
        </a:p>
      </dgm:t>
    </dgm:pt>
    <dgm:pt modelId="{C34111B4-EA04-42BD-997B-001A8B1DC9DF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 smtClean="0"/>
            <a:t>visão sistêmica da saúde financeira da empresa</a:t>
          </a:r>
          <a:endParaRPr lang="pt-BR" dirty="0"/>
        </a:p>
      </dgm:t>
    </dgm:pt>
    <dgm:pt modelId="{822B2E11-8383-46A1-BBDC-2258788F875D}" type="parTrans" cxnId="{B5AAF69A-820D-4B12-8D20-C4DFCB2BE940}">
      <dgm:prSet/>
      <dgm:spPr/>
      <dgm:t>
        <a:bodyPr/>
        <a:lstStyle/>
        <a:p>
          <a:endParaRPr lang="pt-BR"/>
        </a:p>
      </dgm:t>
    </dgm:pt>
    <dgm:pt modelId="{8FA3ED73-7CE7-422E-ADCA-4AE14B156AFF}" type="sibTrans" cxnId="{B5AAF69A-820D-4B12-8D20-C4DFCB2BE940}">
      <dgm:prSet/>
      <dgm:spPr/>
      <dgm:t>
        <a:bodyPr/>
        <a:lstStyle/>
        <a:p>
          <a:endParaRPr lang="pt-BR"/>
        </a:p>
      </dgm:t>
    </dgm:pt>
    <dgm:pt modelId="{C1458D26-A65F-4085-9DF4-5C353C8B6CA8}">
      <dgm:prSet custT="1"/>
      <dgm:spPr>
        <a:solidFill>
          <a:schemeClr val="accent2"/>
        </a:solidFill>
      </dgm:spPr>
      <dgm:t>
        <a:bodyPr/>
        <a:lstStyle/>
        <a:p>
          <a:pPr algn="l"/>
          <a:r>
            <a:rPr lang="pt-BR" sz="2800" dirty="0" smtClean="0"/>
            <a:t>redução das ações trabalhistas</a:t>
          </a:r>
          <a:endParaRPr lang="pt-BR" sz="2800" dirty="0"/>
        </a:p>
      </dgm:t>
    </dgm:pt>
    <dgm:pt modelId="{E9B09734-C912-4DEA-9567-F82FD4BC867B}" type="parTrans" cxnId="{96967A5A-DE6F-4549-B07F-1078F7C0A41C}">
      <dgm:prSet/>
      <dgm:spPr/>
      <dgm:t>
        <a:bodyPr/>
        <a:lstStyle/>
        <a:p>
          <a:endParaRPr lang="pt-BR"/>
        </a:p>
      </dgm:t>
    </dgm:pt>
    <dgm:pt modelId="{3E61026D-C98C-4362-B680-9939A6C329E0}" type="sibTrans" cxnId="{96967A5A-DE6F-4549-B07F-1078F7C0A41C}">
      <dgm:prSet/>
      <dgm:spPr/>
      <dgm:t>
        <a:bodyPr/>
        <a:lstStyle/>
        <a:p>
          <a:endParaRPr lang="pt-BR"/>
        </a:p>
      </dgm:t>
    </dgm:pt>
    <dgm:pt modelId="{40A8ABEE-5FEA-48EE-B137-37AF7F115F2C}" type="pres">
      <dgm:prSet presAssocID="{FB231F52-9117-4A58-A454-8628A4F2F3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7E2334-2534-4789-86B9-7D0C938E5B7A}" type="pres">
      <dgm:prSet presAssocID="{FB231F52-9117-4A58-A454-8628A4F2F3B9}" presName="dummyMaxCanvas" presStyleCnt="0">
        <dgm:presLayoutVars/>
      </dgm:prSet>
      <dgm:spPr/>
    </dgm:pt>
    <dgm:pt modelId="{A9248330-6F19-427C-A679-24E2634BE3A9}" type="pres">
      <dgm:prSet presAssocID="{FB231F52-9117-4A58-A454-8628A4F2F3B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0BF71A-ED1A-4B1A-A553-A5A48D1E3A36}" type="pres">
      <dgm:prSet presAssocID="{FB231F52-9117-4A58-A454-8628A4F2F3B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F1F70D-7321-4013-A391-229AFF6FA010}" type="pres">
      <dgm:prSet presAssocID="{FB231F52-9117-4A58-A454-8628A4F2F3B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84C822-6822-418A-B849-5211499BDB40}" type="pres">
      <dgm:prSet presAssocID="{FB231F52-9117-4A58-A454-8628A4F2F3B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ADB3E9-FB66-4EE5-B373-130387538123}" type="pres">
      <dgm:prSet presAssocID="{FB231F52-9117-4A58-A454-8628A4F2F3B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F8A047-DAB9-40E7-983C-DBF5A032C4E2}" type="pres">
      <dgm:prSet presAssocID="{FB231F52-9117-4A58-A454-8628A4F2F3B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6AD93D-D1A5-433E-90A1-D67851E3A6C4}" type="pres">
      <dgm:prSet presAssocID="{FB231F52-9117-4A58-A454-8628A4F2F3B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AA5BC0-3570-40C6-B821-EFC794FEAB7E}" type="pres">
      <dgm:prSet presAssocID="{FB231F52-9117-4A58-A454-8628A4F2F3B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590917-2D4F-4C4B-AD47-BADCAF764058}" type="pres">
      <dgm:prSet presAssocID="{FB231F52-9117-4A58-A454-8628A4F2F3B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477DE2-B6EE-4229-B47A-F0B9DC6608F8}" type="pres">
      <dgm:prSet presAssocID="{FB231F52-9117-4A58-A454-8628A4F2F3B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854485-878B-44A0-9BDA-515013FCFD5B}" type="pres">
      <dgm:prSet presAssocID="{FB231F52-9117-4A58-A454-8628A4F2F3B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AAF69A-820D-4B12-8D20-C4DFCB2BE940}" srcId="{FB231F52-9117-4A58-A454-8628A4F2F3B9}" destId="{C34111B4-EA04-42BD-997B-001A8B1DC9DF}" srcOrd="2" destOrd="0" parTransId="{822B2E11-8383-46A1-BBDC-2258788F875D}" sibTransId="{8FA3ED73-7CE7-422E-ADCA-4AE14B156AFF}"/>
    <dgm:cxn modelId="{CD48E4F0-30B5-43DE-A53F-D960584D56A2}" type="presOf" srcId="{C0907B68-0BFA-4B21-A3E8-9874D114A7D6}" destId="{15590917-2D4F-4C4B-AD47-BADCAF764058}" srcOrd="1" destOrd="0" presId="urn:microsoft.com/office/officeart/2005/8/layout/vProcess5"/>
    <dgm:cxn modelId="{41CB9533-B096-41AB-8465-6953DC060946}" type="presOf" srcId="{FB231F52-9117-4A58-A454-8628A4F2F3B9}" destId="{40A8ABEE-5FEA-48EE-B137-37AF7F115F2C}" srcOrd="0" destOrd="0" presId="urn:microsoft.com/office/officeart/2005/8/layout/vProcess5"/>
    <dgm:cxn modelId="{7821D388-E763-4E68-B64F-CF84A6CEC93C}" srcId="{FB231F52-9117-4A58-A454-8628A4F2F3B9}" destId="{825F828F-A673-40D6-A35F-9B8A34218DDA}" srcOrd="0" destOrd="0" parTransId="{0F6E708F-4738-4204-A72B-0848802D52BF}" sibTransId="{015FE1E0-5C96-4A99-A7D8-DEF6108B96A0}"/>
    <dgm:cxn modelId="{994A324A-5CA0-49B7-A90C-26050EE4ADD1}" type="presOf" srcId="{C34111B4-EA04-42BD-997B-001A8B1DC9DF}" destId="{29477DE2-B6EE-4229-B47A-F0B9DC6608F8}" srcOrd="1" destOrd="0" presId="urn:microsoft.com/office/officeart/2005/8/layout/vProcess5"/>
    <dgm:cxn modelId="{F1C5D455-52FD-4CCC-A7C7-4ACC668E2AFC}" type="presOf" srcId="{825F828F-A673-40D6-A35F-9B8A34218DDA}" destId="{A9248330-6F19-427C-A679-24E2634BE3A9}" srcOrd="0" destOrd="0" presId="urn:microsoft.com/office/officeart/2005/8/layout/vProcess5"/>
    <dgm:cxn modelId="{BDC69F76-34EC-4612-B3B6-E44F5EB2F051}" type="presOf" srcId="{015FE1E0-5C96-4A99-A7D8-DEF6108B96A0}" destId="{E2ADB3E9-FB66-4EE5-B373-130387538123}" srcOrd="0" destOrd="0" presId="urn:microsoft.com/office/officeart/2005/8/layout/vProcess5"/>
    <dgm:cxn modelId="{96967A5A-DE6F-4549-B07F-1078F7C0A41C}" srcId="{FB231F52-9117-4A58-A454-8628A4F2F3B9}" destId="{C1458D26-A65F-4085-9DF4-5C353C8B6CA8}" srcOrd="3" destOrd="0" parTransId="{E9B09734-C912-4DEA-9567-F82FD4BC867B}" sibTransId="{3E61026D-C98C-4362-B680-9939A6C329E0}"/>
    <dgm:cxn modelId="{11211726-F84E-40F0-8E17-6E6D2FC7CE6B}" type="presOf" srcId="{8FA3ED73-7CE7-422E-ADCA-4AE14B156AFF}" destId="{476AD93D-D1A5-433E-90A1-D67851E3A6C4}" srcOrd="0" destOrd="0" presId="urn:microsoft.com/office/officeart/2005/8/layout/vProcess5"/>
    <dgm:cxn modelId="{83E2B6D0-857C-4CD6-B605-E56A2B41A600}" srcId="{FB231F52-9117-4A58-A454-8628A4F2F3B9}" destId="{C0907B68-0BFA-4B21-A3E8-9874D114A7D6}" srcOrd="1" destOrd="0" parTransId="{A63A50E0-E204-4448-B57E-2B771D822919}" sibTransId="{70B8EB8B-6E21-4381-A4B8-2CD48C74EB9A}"/>
    <dgm:cxn modelId="{FC93F88D-832C-48F1-8DBD-5FBF5051A37C}" type="presOf" srcId="{C1458D26-A65F-4085-9DF4-5C353C8B6CA8}" destId="{D084C822-6822-418A-B849-5211499BDB40}" srcOrd="0" destOrd="0" presId="urn:microsoft.com/office/officeart/2005/8/layout/vProcess5"/>
    <dgm:cxn modelId="{792FD648-6068-49E0-82B8-A59FF8B44A3D}" type="presOf" srcId="{C34111B4-EA04-42BD-997B-001A8B1DC9DF}" destId="{5BF1F70D-7321-4013-A391-229AFF6FA010}" srcOrd="0" destOrd="0" presId="urn:microsoft.com/office/officeart/2005/8/layout/vProcess5"/>
    <dgm:cxn modelId="{DE1F7316-9DEE-4EFD-89A8-0DE1F04AB3F7}" type="presOf" srcId="{70B8EB8B-6E21-4381-A4B8-2CD48C74EB9A}" destId="{28F8A047-DAB9-40E7-983C-DBF5A032C4E2}" srcOrd="0" destOrd="0" presId="urn:microsoft.com/office/officeart/2005/8/layout/vProcess5"/>
    <dgm:cxn modelId="{B765CC61-F0C8-423D-8E4B-DB33FAACEE3C}" type="presOf" srcId="{C0907B68-0BFA-4B21-A3E8-9874D114A7D6}" destId="{8F0BF71A-ED1A-4B1A-A553-A5A48D1E3A36}" srcOrd="0" destOrd="0" presId="urn:microsoft.com/office/officeart/2005/8/layout/vProcess5"/>
    <dgm:cxn modelId="{00D70C94-B0BF-417A-A78D-BADFA1F77D89}" type="presOf" srcId="{825F828F-A673-40D6-A35F-9B8A34218DDA}" destId="{09AA5BC0-3570-40C6-B821-EFC794FEAB7E}" srcOrd="1" destOrd="0" presId="urn:microsoft.com/office/officeart/2005/8/layout/vProcess5"/>
    <dgm:cxn modelId="{651384F6-EAE3-4557-9287-50286CAFF24F}" type="presOf" srcId="{C1458D26-A65F-4085-9DF4-5C353C8B6CA8}" destId="{A4854485-878B-44A0-9BDA-515013FCFD5B}" srcOrd="1" destOrd="0" presId="urn:microsoft.com/office/officeart/2005/8/layout/vProcess5"/>
    <dgm:cxn modelId="{6CF48C10-18E7-4A7E-A5AC-2219415272A1}" type="presParOf" srcId="{40A8ABEE-5FEA-48EE-B137-37AF7F115F2C}" destId="{B87E2334-2534-4789-86B9-7D0C938E5B7A}" srcOrd="0" destOrd="0" presId="urn:microsoft.com/office/officeart/2005/8/layout/vProcess5"/>
    <dgm:cxn modelId="{DA91C08B-0147-486A-A627-5FF2C62AB7D3}" type="presParOf" srcId="{40A8ABEE-5FEA-48EE-B137-37AF7F115F2C}" destId="{A9248330-6F19-427C-A679-24E2634BE3A9}" srcOrd="1" destOrd="0" presId="urn:microsoft.com/office/officeart/2005/8/layout/vProcess5"/>
    <dgm:cxn modelId="{DB96B645-FAF8-437D-979F-C42B4D746CC0}" type="presParOf" srcId="{40A8ABEE-5FEA-48EE-B137-37AF7F115F2C}" destId="{8F0BF71A-ED1A-4B1A-A553-A5A48D1E3A36}" srcOrd="2" destOrd="0" presId="urn:microsoft.com/office/officeart/2005/8/layout/vProcess5"/>
    <dgm:cxn modelId="{993E11F1-8EA4-4AA2-8A10-06893D72F91B}" type="presParOf" srcId="{40A8ABEE-5FEA-48EE-B137-37AF7F115F2C}" destId="{5BF1F70D-7321-4013-A391-229AFF6FA010}" srcOrd="3" destOrd="0" presId="urn:microsoft.com/office/officeart/2005/8/layout/vProcess5"/>
    <dgm:cxn modelId="{2AA5C655-4730-4857-891B-7CFA118D0C8A}" type="presParOf" srcId="{40A8ABEE-5FEA-48EE-B137-37AF7F115F2C}" destId="{D084C822-6822-418A-B849-5211499BDB40}" srcOrd="4" destOrd="0" presId="urn:microsoft.com/office/officeart/2005/8/layout/vProcess5"/>
    <dgm:cxn modelId="{C450EDCE-5E0C-475F-90FF-8A222FF76CCF}" type="presParOf" srcId="{40A8ABEE-5FEA-48EE-B137-37AF7F115F2C}" destId="{E2ADB3E9-FB66-4EE5-B373-130387538123}" srcOrd="5" destOrd="0" presId="urn:microsoft.com/office/officeart/2005/8/layout/vProcess5"/>
    <dgm:cxn modelId="{ECA8C95F-B11D-49D0-8B0E-35D8F5005DC1}" type="presParOf" srcId="{40A8ABEE-5FEA-48EE-B137-37AF7F115F2C}" destId="{28F8A047-DAB9-40E7-983C-DBF5A032C4E2}" srcOrd="6" destOrd="0" presId="urn:microsoft.com/office/officeart/2005/8/layout/vProcess5"/>
    <dgm:cxn modelId="{2A09F524-2E9C-4D5E-BACB-BAA3B82D8F4A}" type="presParOf" srcId="{40A8ABEE-5FEA-48EE-B137-37AF7F115F2C}" destId="{476AD93D-D1A5-433E-90A1-D67851E3A6C4}" srcOrd="7" destOrd="0" presId="urn:microsoft.com/office/officeart/2005/8/layout/vProcess5"/>
    <dgm:cxn modelId="{CE88D8C6-2A03-4C1A-99ED-0ADC514DA71B}" type="presParOf" srcId="{40A8ABEE-5FEA-48EE-B137-37AF7F115F2C}" destId="{09AA5BC0-3570-40C6-B821-EFC794FEAB7E}" srcOrd="8" destOrd="0" presId="urn:microsoft.com/office/officeart/2005/8/layout/vProcess5"/>
    <dgm:cxn modelId="{234A3A30-4CF5-45EA-B91A-07EF542504DA}" type="presParOf" srcId="{40A8ABEE-5FEA-48EE-B137-37AF7F115F2C}" destId="{15590917-2D4F-4C4B-AD47-BADCAF764058}" srcOrd="9" destOrd="0" presId="urn:microsoft.com/office/officeart/2005/8/layout/vProcess5"/>
    <dgm:cxn modelId="{917E7925-C135-4D9F-87A9-293E3EEC4977}" type="presParOf" srcId="{40A8ABEE-5FEA-48EE-B137-37AF7F115F2C}" destId="{29477DE2-B6EE-4229-B47A-F0B9DC6608F8}" srcOrd="10" destOrd="0" presId="urn:microsoft.com/office/officeart/2005/8/layout/vProcess5"/>
    <dgm:cxn modelId="{F7F436DF-B775-4EDB-8ACC-34D3DF4672ED}" type="presParOf" srcId="{40A8ABEE-5FEA-48EE-B137-37AF7F115F2C}" destId="{A4854485-878B-44A0-9BDA-515013FCFD5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5638A-3E04-4017-987B-F32AD1BADEA7}" type="doc">
      <dgm:prSet loTypeId="urn:microsoft.com/office/officeart/2005/8/layout/vList5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C16E4BF8-964D-4251-A994-BF644AEE8A2C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ESTRATÉGIA   </a:t>
          </a:r>
        </a:p>
        <a:p>
          <a:endParaRPr lang="pt-BR" sz="11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</a:t>
          </a:r>
        </a:p>
        <a:p>
          <a:endParaRPr lang="pt-BR" sz="105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ENFRENTAMENTO</a:t>
          </a:r>
          <a:endParaRPr lang="pt-BR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889189-8C8D-45C9-8354-09B2EA9CB71B}" type="parTrans" cxnId="{7E83DBB5-6875-439D-A882-D828DED1956F}">
      <dgm:prSet/>
      <dgm:spPr/>
      <dgm:t>
        <a:bodyPr/>
        <a:lstStyle/>
        <a:p>
          <a:endParaRPr lang="pt-BR"/>
        </a:p>
      </dgm:t>
    </dgm:pt>
    <dgm:pt modelId="{FD4E9336-E106-4206-8DCD-7D362B3567CC}" type="sibTrans" cxnId="{7E83DBB5-6875-439D-A882-D828DED1956F}">
      <dgm:prSet/>
      <dgm:spPr/>
      <dgm:t>
        <a:bodyPr/>
        <a:lstStyle/>
        <a:p>
          <a:endParaRPr lang="pt-BR"/>
        </a:p>
      </dgm:t>
    </dgm:pt>
    <dgm:pt modelId="{88008C9A-53D0-479B-B5EE-D2829EF4B54F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20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Auditoria Operacional</a:t>
          </a:r>
          <a:r>
            <a: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Gestão e Fiscalização de Contratos;</a:t>
          </a:r>
          <a:endParaRPr lang="pt-B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FD477-7EBC-47BD-A3A8-3441A50338A3}" type="parTrans" cxnId="{C77ADE01-D50A-4323-B0D7-C9508B007D47}">
      <dgm:prSet/>
      <dgm:spPr/>
      <dgm:t>
        <a:bodyPr/>
        <a:lstStyle/>
        <a:p>
          <a:endParaRPr lang="pt-BR"/>
        </a:p>
      </dgm:t>
    </dgm:pt>
    <dgm:pt modelId="{9656DC5A-8617-4176-96B4-8F8473BFD314}" type="sibTrans" cxnId="{C77ADE01-D50A-4323-B0D7-C9508B007D47}">
      <dgm:prSet/>
      <dgm:spPr/>
      <dgm:t>
        <a:bodyPr/>
        <a:lstStyle/>
        <a:p>
          <a:endParaRPr lang="pt-BR"/>
        </a:p>
      </dgm:t>
    </dgm:pt>
    <dgm:pt modelId="{36614295-B3D4-4B43-BF2C-00AB0BCEA7C1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t-BR" sz="3400" dirty="0"/>
        </a:p>
      </dgm:t>
    </dgm:pt>
    <dgm:pt modelId="{16F97548-03C9-413A-BBBD-713641199593}" type="parTrans" cxnId="{636291FA-6556-4FE5-9099-5DA0144F349A}">
      <dgm:prSet/>
      <dgm:spPr/>
      <dgm:t>
        <a:bodyPr/>
        <a:lstStyle/>
        <a:p>
          <a:endParaRPr lang="pt-BR"/>
        </a:p>
      </dgm:t>
    </dgm:pt>
    <dgm:pt modelId="{95FA0506-BC7A-44CE-923E-44F2327522BE}" type="sibTrans" cxnId="{636291FA-6556-4FE5-9099-5DA0144F349A}">
      <dgm:prSet/>
      <dgm:spPr/>
      <dgm:t>
        <a:bodyPr/>
        <a:lstStyle/>
        <a:p>
          <a:endParaRPr lang="pt-BR"/>
        </a:p>
      </dgm:t>
    </dgm:pt>
    <dgm:pt modelId="{935F71FA-164F-4A7E-9A0D-68C7C9399857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20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Ações de Controle</a:t>
          </a:r>
          <a:r>
            <a: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- correção de deficiências;</a:t>
          </a:r>
          <a:endParaRPr lang="pt-B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F185EE-5C2D-4B1E-9703-5F852F224AF4}" type="parTrans" cxnId="{032AA32F-470E-4013-A50A-F92B54DCE341}">
      <dgm:prSet/>
      <dgm:spPr/>
      <dgm:t>
        <a:bodyPr/>
        <a:lstStyle/>
        <a:p>
          <a:endParaRPr lang="pt-BR"/>
        </a:p>
      </dgm:t>
    </dgm:pt>
    <dgm:pt modelId="{8E4118BF-F951-4B8A-9C12-226355970D0B}" type="sibTrans" cxnId="{032AA32F-470E-4013-A50A-F92B54DCE341}">
      <dgm:prSet/>
      <dgm:spPr/>
      <dgm:t>
        <a:bodyPr/>
        <a:lstStyle/>
        <a:p>
          <a:endParaRPr lang="pt-BR"/>
        </a:p>
      </dgm:t>
    </dgm:pt>
    <dgm:pt modelId="{D99D64DD-CBCA-46D0-8214-607ECC410A8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20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Edição de normas </a:t>
          </a:r>
          <a:r>
            <a: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procedimentos;</a:t>
          </a:r>
          <a:endParaRPr lang="pt-B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DF2A18-5600-4F84-B414-F82C51B7247F}" type="parTrans" cxnId="{BB7F4B2F-62B8-407E-97BC-2824363EE552}">
      <dgm:prSet/>
      <dgm:spPr/>
      <dgm:t>
        <a:bodyPr/>
        <a:lstStyle/>
        <a:p>
          <a:endParaRPr lang="pt-BR"/>
        </a:p>
      </dgm:t>
    </dgm:pt>
    <dgm:pt modelId="{6369D696-B74B-49F7-894A-258ABA5F3D02}" type="sibTrans" cxnId="{BB7F4B2F-62B8-407E-97BC-2824363EE552}">
      <dgm:prSet/>
      <dgm:spPr/>
      <dgm:t>
        <a:bodyPr/>
        <a:lstStyle/>
        <a:p>
          <a:endParaRPr lang="pt-BR"/>
        </a:p>
      </dgm:t>
    </dgm:pt>
    <dgm:pt modelId="{F246D0A2-94EF-49A0-8A22-B2371DD828E9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20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Seminários Técnicos</a:t>
          </a:r>
          <a:r>
            <a: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Gestores/Fiscais de contratos</a:t>
          </a:r>
          <a:endParaRPr lang="pt-B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7B8E00-BB7F-4652-B6F8-57F82AB12D25}" type="parTrans" cxnId="{964DD9B4-E58A-4E5D-9791-9CC7A330DDAF}">
      <dgm:prSet/>
      <dgm:spPr/>
      <dgm:t>
        <a:bodyPr/>
        <a:lstStyle/>
        <a:p>
          <a:endParaRPr lang="pt-BR"/>
        </a:p>
      </dgm:t>
    </dgm:pt>
    <dgm:pt modelId="{884073A3-E175-4157-80FA-3781FDC8D799}" type="sibTrans" cxnId="{964DD9B4-E58A-4E5D-9791-9CC7A330DDAF}">
      <dgm:prSet/>
      <dgm:spPr/>
      <dgm:t>
        <a:bodyPr/>
        <a:lstStyle/>
        <a:p>
          <a:endParaRPr lang="pt-BR"/>
        </a:p>
      </dgm:t>
    </dgm:pt>
    <dgm:pt modelId="{E66B29C0-FF7F-4A71-ABD9-E8114476906D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t-BR" sz="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8CBCA2-DAA7-432E-8326-0B3638ADD97D}" type="parTrans" cxnId="{101966F8-726D-434B-B3E0-EBD0EBC7A3B0}">
      <dgm:prSet/>
      <dgm:spPr/>
      <dgm:t>
        <a:bodyPr/>
        <a:lstStyle/>
        <a:p>
          <a:endParaRPr lang="pt-BR"/>
        </a:p>
      </dgm:t>
    </dgm:pt>
    <dgm:pt modelId="{FC5180BE-1242-4652-A6FC-A51F569F06B5}" type="sibTrans" cxnId="{101966F8-726D-434B-B3E0-EBD0EBC7A3B0}">
      <dgm:prSet/>
      <dgm:spPr/>
      <dgm:t>
        <a:bodyPr/>
        <a:lstStyle/>
        <a:p>
          <a:endParaRPr lang="pt-BR"/>
        </a:p>
      </dgm:t>
    </dgm:pt>
    <dgm:pt modelId="{A8CFA561-0EB3-46CC-AE10-D7297B07D159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7066EE-7CFE-410F-8CE6-685AEA4384BC}" type="parTrans" cxnId="{46E0D52E-F3F4-446C-833F-E38A25100F7B}">
      <dgm:prSet/>
      <dgm:spPr/>
      <dgm:t>
        <a:bodyPr/>
        <a:lstStyle/>
        <a:p>
          <a:endParaRPr lang="pt-BR"/>
        </a:p>
      </dgm:t>
    </dgm:pt>
    <dgm:pt modelId="{08923F8E-13AC-409C-9C97-5A9E67178012}" type="sibTrans" cxnId="{46E0D52E-F3F4-446C-833F-E38A25100F7B}">
      <dgm:prSet/>
      <dgm:spPr/>
      <dgm:t>
        <a:bodyPr/>
        <a:lstStyle/>
        <a:p>
          <a:endParaRPr lang="pt-BR"/>
        </a:p>
      </dgm:t>
    </dgm:pt>
    <dgm:pt modelId="{7B501013-D6D2-45BE-91A9-605A9F044BC7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t-BR" sz="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E2505E-2722-41F8-8FA5-0BC3185672C9}" type="parTrans" cxnId="{82589EFD-7D84-4A6D-9017-00F409D3BBED}">
      <dgm:prSet/>
      <dgm:spPr/>
      <dgm:t>
        <a:bodyPr/>
        <a:lstStyle/>
        <a:p>
          <a:endParaRPr lang="pt-BR"/>
        </a:p>
      </dgm:t>
    </dgm:pt>
    <dgm:pt modelId="{0396D530-C589-477C-B397-B9FC1EB99474}" type="sibTrans" cxnId="{82589EFD-7D84-4A6D-9017-00F409D3BBED}">
      <dgm:prSet/>
      <dgm:spPr/>
      <dgm:t>
        <a:bodyPr/>
        <a:lstStyle/>
        <a:p>
          <a:endParaRPr lang="pt-BR"/>
        </a:p>
      </dgm:t>
    </dgm:pt>
    <dgm:pt modelId="{81D47440-0B83-4D72-8E5D-B69521BDB661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t-BR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7CB88C7D-A57D-42B0-9B4E-E46FC8C59A94}" type="parTrans" cxnId="{235D0B70-FA80-4A37-A1CD-85A14D4FB786}">
      <dgm:prSet/>
      <dgm:spPr/>
      <dgm:t>
        <a:bodyPr/>
        <a:lstStyle/>
        <a:p>
          <a:endParaRPr lang="pt-BR"/>
        </a:p>
      </dgm:t>
    </dgm:pt>
    <dgm:pt modelId="{622EEC7B-AFE5-48C1-8B3C-2CF2FFC0B043}" type="sibTrans" cxnId="{235D0B70-FA80-4A37-A1CD-85A14D4FB786}">
      <dgm:prSet/>
      <dgm:spPr/>
      <dgm:t>
        <a:bodyPr/>
        <a:lstStyle/>
        <a:p>
          <a:endParaRPr lang="pt-BR"/>
        </a:p>
      </dgm:t>
    </dgm:pt>
    <dgm:pt modelId="{DCD0CBDA-1B3B-4E8E-8ED6-01B2CC685932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t-BR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D3527276-6D66-4CE4-B238-D56098E549DB}" type="parTrans" cxnId="{DA74CC81-FB45-40C0-B24A-54A967507BC2}">
      <dgm:prSet/>
      <dgm:spPr/>
      <dgm:t>
        <a:bodyPr/>
        <a:lstStyle/>
        <a:p>
          <a:endParaRPr lang="pt-BR"/>
        </a:p>
      </dgm:t>
    </dgm:pt>
    <dgm:pt modelId="{212CB0DB-E7E5-4701-95E4-DED6BB7B007A}" type="sibTrans" cxnId="{DA74CC81-FB45-40C0-B24A-54A967507BC2}">
      <dgm:prSet/>
      <dgm:spPr/>
      <dgm:t>
        <a:bodyPr/>
        <a:lstStyle/>
        <a:p>
          <a:endParaRPr lang="pt-BR"/>
        </a:p>
      </dgm:t>
    </dgm:pt>
    <dgm:pt modelId="{FAFEEE8E-05F7-416E-BFC5-2E40D7EEFE5E}" type="pres">
      <dgm:prSet presAssocID="{4525638A-3E04-4017-987B-F32AD1BADE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D36DA6-71F6-4463-A84C-73B5AEC36C5F}" type="pres">
      <dgm:prSet presAssocID="{C16E4BF8-964D-4251-A994-BF644AEE8A2C}" presName="linNode" presStyleCnt="0"/>
      <dgm:spPr/>
    </dgm:pt>
    <dgm:pt modelId="{9A495C9F-83FA-4F5F-826B-83504A15F102}" type="pres">
      <dgm:prSet presAssocID="{C16E4BF8-964D-4251-A994-BF644AEE8A2C}" presName="parentText" presStyleLbl="node1" presStyleIdx="0" presStyleCnt="1" custScaleX="131572" custScaleY="9384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06DB6B-FA6D-4729-BEC0-0F34FA0A6395}" type="pres">
      <dgm:prSet presAssocID="{C16E4BF8-964D-4251-A994-BF644AEE8A2C}" presName="descendantText" presStyleLbl="alignAccFollowNode1" presStyleIdx="0" presStyleCnt="1" custScaleX="103332" custScaleY="1133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589EFD-7D84-4A6D-9017-00F409D3BBED}" srcId="{C16E4BF8-964D-4251-A994-BF644AEE8A2C}" destId="{7B501013-D6D2-45BE-91A9-605A9F044BC7}" srcOrd="7" destOrd="0" parTransId="{3BE2505E-2722-41F8-8FA5-0BC3185672C9}" sibTransId="{0396D530-C589-477C-B397-B9FC1EB99474}"/>
    <dgm:cxn modelId="{FBFBB75F-2ED3-41EC-B2A2-E5DDDA867499}" type="presOf" srcId="{E66B29C0-FF7F-4A71-ABD9-E8114476906D}" destId="{9706DB6B-FA6D-4729-BEC0-0F34FA0A6395}" srcOrd="0" destOrd="3" presId="urn:microsoft.com/office/officeart/2005/8/layout/vList5"/>
    <dgm:cxn modelId="{636291FA-6556-4FE5-9099-5DA0144F349A}" srcId="{C16E4BF8-964D-4251-A994-BF644AEE8A2C}" destId="{36614295-B3D4-4B43-BF2C-00AB0BCEA7C1}" srcOrd="9" destOrd="0" parTransId="{16F97548-03C9-413A-BBBD-713641199593}" sibTransId="{95FA0506-BC7A-44CE-923E-44F2327522BE}"/>
    <dgm:cxn modelId="{101966F8-726D-434B-B3E0-EBD0EBC7A3B0}" srcId="{C16E4BF8-964D-4251-A994-BF644AEE8A2C}" destId="{E66B29C0-FF7F-4A71-ABD9-E8114476906D}" srcOrd="3" destOrd="0" parTransId="{5B8CBCA2-DAA7-432E-8326-0B3638ADD97D}" sibTransId="{FC5180BE-1242-4652-A6FC-A51F569F06B5}"/>
    <dgm:cxn modelId="{BB7F4B2F-62B8-407E-97BC-2824363EE552}" srcId="{C16E4BF8-964D-4251-A994-BF644AEE8A2C}" destId="{D99D64DD-CBCA-46D0-8214-607ECC410A85}" srcOrd="6" destOrd="0" parTransId="{14DF2A18-5600-4F84-B414-F82C51B7247F}" sibTransId="{6369D696-B74B-49F7-894A-258ABA5F3D02}"/>
    <dgm:cxn modelId="{2BEF93C2-CAB1-4743-938F-78B533C2AE96}" type="presOf" srcId="{88008C9A-53D0-479B-B5EE-D2829EF4B54F}" destId="{9706DB6B-FA6D-4729-BEC0-0F34FA0A6395}" srcOrd="0" destOrd="2" presId="urn:microsoft.com/office/officeart/2005/8/layout/vList5"/>
    <dgm:cxn modelId="{2B8392B5-5F63-46BA-A4BF-C1F2F3B16761}" type="presOf" srcId="{F246D0A2-94EF-49A0-8A22-B2371DD828E9}" destId="{9706DB6B-FA6D-4729-BEC0-0F34FA0A6395}" srcOrd="0" destOrd="8" presId="urn:microsoft.com/office/officeart/2005/8/layout/vList5"/>
    <dgm:cxn modelId="{C77ADE01-D50A-4323-B0D7-C9508B007D47}" srcId="{C16E4BF8-964D-4251-A994-BF644AEE8A2C}" destId="{88008C9A-53D0-479B-B5EE-D2829EF4B54F}" srcOrd="2" destOrd="0" parTransId="{608FD477-7EBC-47BD-A3A8-3441A50338A3}" sibTransId="{9656DC5A-8617-4176-96B4-8F8473BFD314}"/>
    <dgm:cxn modelId="{48E53B0F-1CFA-4330-8189-850940B784E0}" type="presOf" srcId="{81D47440-0B83-4D72-8E5D-B69521BDB661}" destId="{9706DB6B-FA6D-4729-BEC0-0F34FA0A6395}" srcOrd="0" destOrd="0" presId="urn:microsoft.com/office/officeart/2005/8/layout/vList5"/>
    <dgm:cxn modelId="{DE9750CC-8C8C-41C0-8B43-C00EFB98767A}" type="presOf" srcId="{A8CFA561-0EB3-46CC-AE10-D7297B07D159}" destId="{9706DB6B-FA6D-4729-BEC0-0F34FA0A6395}" srcOrd="0" destOrd="5" presId="urn:microsoft.com/office/officeart/2005/8/layout/vList5"/>
    <dgm:cxn modelId="{3FB3553E-76E4-4180-9C9F-FA7CF9B160E9}" type="presOf" srcId="{D99D64DD-CBCA-46D0-8214-607ECC410A85}" destId="{9706DB6B-FA6D-4729-BEC0-0F34FA0A6395}" srcOrd="0" destOrd="6" presId="urn:microsoft.com/office/officeart/2005/8/layout/vList5"/>
    <dgm:cxn modelId="{032AA32F-470E-4013-A50A-F92B54DCE341}" srcId="{C16E4BF8-964D-4251-A994-BF644AEE8A2C}" destId="{935F71FA-164F-4A7E-9A0D-68C7C9399857}" srcOrd="4" destOrd="0" parTransId="{36F185EE-5C2D-4B1E-9703-5F852F224AF4}" sibTransId="{8E4118BF-F951-4B8A-9C12-226355970D0B}"/>
    <dgm:cxn modelId="{7E83DBB5-6875-439D-A882-D828DED1956F}" srcId="{4525638A-3E04-4017-987B-F32AD1BADEA7}" destId="{C16E4BF8-964D-4251-A994-BF644AEE8A2C}" srcOrd="0" destOrd="0" parTransId="{4F889189-8C8D-45C9-8354-09B2EA9CB71B}" sibTransId="{FD4E9336-E106-4206-8DCD-7D362B3567CC}"/>
    <dgm:cxn modelId="{50BCCA68-885E-4525-AF52-D061B4CB05C4}" type="presOf" srcId="{DCD0CBDA-1B3B-4E8E-8ED6-01B2CC685932}" destId="{9706DB6B-FA6D-4729-BEC0-0F34FA0A6395}" srcOrd="0" destOrd="1" presId="urn:microsoft.com/office/officeart/2005/8/layout/vList5"/>
    <dgm:cxn modelId="{721D08DF-BA4B-47A2-8747-761988011854}" type="presOf" srcId="{7B501013-D6D2-45BE-91A9-605A9F044BC7}" destId="{9706DB6B-FA6D-4729-BEC0-0F34FA0A6395}" srcOrd="0" destOrd="7" presId="urn:microsoft.com/office/officeart/2005/8/layout/vList5"/>
    <dgm:cxn modelId="{6585A6B2-1F34-4DBF-A07E-F875A09F1541}" type="presOf" srcId="{36614295-B3D4-4B43-BF2C-00AB0BCEA7C1}" destId="{9706DB6B-FA6D-4729-BEC0-0F34FA0A6395}" srcOrd="0" destOrd="9" presId="urn:microsoft.com/office/officeart/2005/8/layout/vList5"/>
    <dgm:cxn modelId="{964DD9B4-E58A-4E5D-9791-9CC7A330DDAF}" srcId="{C16E4BF8-964D-4251-A994-BF644AEE8A2C}" destId="{F246D0A2-94EF-49A0-8A22-B2371DD828E9}" srcOrd="8" destOrd="0" parTransId="{5E7B8E00-BB7F-4652-B6F8-57F82AB12D25}" sibTransId="{884073A3-E175-4157-80FA-3781FDC8D799}"/>
    <dgm:cxn modelId="{71A572B3-163C-4778-9E9C-367F9A9179B9}" type="presOf" srcId="{935F71FA-164F-4A7E-9A0D-68C7C9399857}" destId="{9706DB6B-FA6D-4729-BEC0-0F34FA0A6395}" srcOrd="0" destOrd="4" presId="urn:microsoft.com/office/officeart/2005/8/layout/vList5"/>
    <dgm:cxn modelId="{46E0D52E-F3F4-446C-833F-E38A25100F7B}" srcId="{C16E4BF8-964D-4251-A994-BF644AEE8A2C}" destId="{A8CFA561-0EB3-46CC-AE10-D7297B07D159}" srcOrd="5" destOrd="0" parTransId="{F27066EE-7CFE-410F-8CE6-685AEA4384BC}" sibTransId="{08923F8E-13AC-409C-9C97-5A9E67178012}"/>
    <dgm:cxn modelId="{3C0EA4B0-7EFF-43D1-8396-E6FAE5BD9228}" type="presOf" srcId="{4525638A-3E04-4017-987B-F32AD1BADEA7}" destId="{FAFEEE8E-05F7-416E-BFC5-2E40D7EEFE5E}" srcOrd="0" destOrd="0" presId="urn:microsoft.com/office/officeart/2005/8/layout/vList5"/>
    <dgm:cxn modelId="{081EC3F7-9A68-4FEB-9DFD-C905F962000B}" type="presOf" srcId="{C16E4BF8-964D-4251-A994-BF644AEE8A2C}" destId="{9A495C9F-83FA-4F5F-826B-83504A15F102}" srcOrd="0" destOrd="0" presId="urn:microsoft.com/office/officeart/2005/8/layout/vList5"/>
    <dgm:cxn modelId="{235D0B70-FA80-4A37-A1CD-85A14D4FB786}" srcId="{C16E4BF8-964D-4251-A994-BF644AEE8A2C}" destId="{81D47440-0B83-4D72-8E5D-B69521BDB661}" srcOrd="0" destOrd="0" parTransId="{7CB88C7D-A57D-42B0-9B4E-E46FC8C59A94}" sibTransId="{622EEC7B-AFE5-48C1-8B3C-2CF2FFC0B043}"/>
    <dgm:cxn modelId="{DA74CC81-FB45-40C0-B24A-54A967507BC2}" srcId="{C16E4BF8-964D-4251-A994-BF644AEE8A2C}" destId="{DCD0CBDA-1B3B-4E8E-8ED6-01B2CC685932}" srcOrd="1" destOrd="0" parTransId="{D3527276-6D66-4CE4-B238-D56098E549DB}" sibTransId="{212CB0DB-E7E5-4701-95E4-DED6BB7B007A}"/>
    <dgm:cxn modelId="{9C6BF96F-EB88-494A-BF6C-380CD68AA46E}" type="presParOf" srcId="{FAFEEE8E-05F7-416E-BFC5-2E40D7EEFE5E}" destId="{8ED36DA6-71F6-4463-A84C-73B5AEC36C5F}" srcOrd="0" destOrd="0" presId="urn:microsoft.com/office/officeart/2005/8/layout/vList5"/>
    <dgm:cxn modelId="{2BF7ACFA-9078-4AEC-9359-1317DA2C121B}" type="presParOf" srcId="{8ED36DA6-71F6-4463-A84C-73B5AEC36C5F}" destId="{9A495C9F-83FA-4F5F-826B-83504A15F102}" srcOrd="0" destOrd="0" presId="urn:microsoft.com/office/officeart/2005/8/layout/vList5"/>
    <dgm:cxn modelId="{06971972-D2B5-424F-8005-60594B8E8B66}" type="presParOf" srcId="{8ED36DA6-71F6-4463-A84C-73B5AEC36C5F}" destId="{9706DB6B-FA6D-4729-BEC0-0F34FA0A63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B231F52-9117-4A58-A454-8628A4F2F3B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F828F-A673-40D6-A35F-9B8A34218DDA}">
      <dgm:prSet phldrT="[Texto]" custT="1"/>
      <dgm:spPr>
        <a:solidFill>
          <a:schemeClr val="accent2">
            <a:alpha val="99000"/>
          </a:schemeClr>
        </a:solidFill>
      </dgm:spPr>
      <dgm:t>
        <a:bodyPr/>
        <a:lstStyle/>
        <a:p>
          <a:r>
            <a:rPr lang="pt-BR" sz="2800" dirty="0" smtClean="0"/>
            <a:t>aferição do  desempenho da empresa</a:t>
          </a:r>
          <a:r>
            <a:rPr lang="pt-BR" sz="2800" i="1" dirty="0" smtClean="0"/>
            <a:t> </a:t>
          </a:r>
          <a:endParaRPr lang="pt-BR" sz="2800" i="1" dirty="0"/>
        </a:p>
      </dgm:t>
    </dgm:pt>
    <dgm:pt modelId="{0F6E708F-4738-4204-A72B-0848802D52BF}" type="parTrans" cxnId="{7821D388-E763-4E68-B64F-CF84A6CEC93C}">
      <dgm:prSet/>
      <dgm:spPr/>
      <dgm:t>
        <a:bodyPr/>
        <a:lstStyle/>
        <a:p>
          <a:endParaRPr lang="pt-BR"/>
        </a:p>
      </dgm:t>
    </dgm:pt>
    <dgm:pt modelId="{015FE1E0-5C96-4A99-A7D8-DEF6108B96A0}" type="sibTrans" cxnId="{7821D388-E763-4E68-B64F-CF84A6CEC93C}">
      <dgm:prSet/>
      <dgm:spPr/>
      <dgm:t>
        <a:bodyPr/>
        <a:lstStyle/>
        <a:p>
          <a:endParaRPr lang="pt-BR"/>
        </a:p>
      </dgm:t>
    </dgm:pt>
    <dgm:pt modelId="{C0907B68-0BFA-4B21-A3E8-9874D114A7D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800" dirty="0" smtClean="0"/>
            <a:t>melhoria da qualidade do serviço prestado</a:t>
          </a:r>
          <a:endParaRPr lang="pt-BR" sz="2800" dirty="0"/>
        </a:p>
      </dgm:t>
    </dgm:pt>
    <dgm:pt modelId="{A63A50E0-E204-4448-B57E-2B771D822919}" type="parTrans" cxnId="{83E2B6D0-857C-4CD6-B605-E56A2B41A600}">
      <dgm:prSet/>
      <dgm:spPr/>
      <dgm:t>
        <a:bodyPr/>
        <a:lstStyle/>
        <a:p>
          <a:endParaRPr lang="pt-BR"/>
        </a:p>
      </dgm:t>
    </dgm:pt>
    <dgm:pt modelId="{70B8EB8B-6E21-4381-A4B8-2CD48C74EB9A}" type="sibTrans" cxnId="{83E2B6D0-857C-4CD6-B605-E56A2B41A600}">
      <dgm:prSet/>
      <dgm:spPr/>
      <dgm:t>
        <a:bodyPr/>
        <a:lstStyle/>
        <a:p>
          <a:endParaRPr lang="pt-BR"/>
        </a:p>
      </dgm:t>
    </dgm:pt>
    <dgm:pt modelId="{D062E945-F02F-4236-870B-1859231BF80F}">
      <dgm:prSet custT="1"/>
      <dgm:spPr>
        <a:solidFill>
          <a:schemeClr val="accent2"/>
        </a:solidFill>
      </dgm:spPr>
      <dgm:t>
        <a:bodyPr/>
        <a:lstStyle/>
        <a:p>
          <a:pPr algn="just"/>
          <a:r>
            <a:rPr lang="pt-BR" sz="2400" dirty="0" smtClean="0"/>
            <a:t>geração de informações estratégicas para tomada de decisão do gestor</a:t>
          </a:r>
          <a:endParaRPr lang="pt-BR" sz="2400" dirty="0"/>
        </a:p>
      </dgm:t>
    </dgm:pt>
    <dgm:pt modelId="{F64936A6-87B8-442E-AD4B-C72877C291C1}" type="parTrans" cxnId="{A155E457-E1C2-4A31-910B-3B2845359C59}">
      <dgm:prSet/>
      <dgm:spPr/>
      <dgm:t>
        <a:bodyPr/>
        <a:lstStyle/>
        <a:p>
          <a:endParaRPr lang="pt-BR"/>
        </a:p>
      </dgm:t>
    </dgm:pt>
    <dgm:pt modelId="{AB2F45C6-72F5-49C3-A260-961176D53F57}" type="sibTrans" cxnId="{A155E457-E1C2-4A31-910B-3B2845359C59}">
      <dgm:prSet/>
      <dgm:spPr/>
      <dgm:t>
        <a:bodyPr/>
        <a:lstStyle/>
        <a:p>
          <a:endParaRPr lang="pt-BR"/>
        </a:p>
      </dgm:t>
    </dgm:pt>
    <dgm:pt modelId="{EB76CC42-95AB-4DCD-BF66-06C0E846A656}">
      <dgm:prSet custT="1"/>
      <dgm:spPr>
        <a:solidFill>
          <a:schemeClr val="accent2"/>
        </a:solidFill>
      </dgm:spPr>
      <dgm:t>
        <a:bodyPr/>
        <a:lstStyle/>
        <a:p>
          <a:r>
            <a:rPr lang="pt-BR" sz="2800" dirty="0" smtClean="0"/>
            <a:t>melhoria da </a:t>
          </a:r>
          <a:r>
            <a:rPr lang="pt-BR" sz="2800" i="1" dirty="0" smtClean="0"/>
            <a:t>performance</a:t>
          </a:r>
          <a:endParaRPr lang="pt-BR" sz="2800" i="1" dirty="0"/>
        </a:p>
      </dgm:t>
    </dgm:pt>
    <dgm:pt modelId="{3547C311-B9F0-4C7F-8A50-76D1D0EE82FD}" type="parTrans" cxnId="{5C1484F8-49A2-4DCC-ACB6-9E00D7E16471}">
      <dgm:prSet/>
      <dgm:spPr/>
      <dgm:t>
        <a:bodyPr/>
        <a:lstStyle/>
        <a:p>
          <a:endParaRPr lang="pt-BR"/>
        </a:p>
      </dgm:t>
    </dgm:pt>
    <dgm:pt modelId="{F60219B7-E03B-4859-A333-42519D1AE84D}" type="sibTrans" cxnId="{5C1484F8-49A2-4DCC-ACB6-9E00D7E16471}">
      <dgm:prSet/>
      <dgm:spPr/>
      <dgm:t>
        <a:bodyPr/>
        <a:lstStyle/>
        <a:p>
          <a:endParaRPr lang="pt-BR"/>
        </a:p>
      </dgm:t>
    </dgm:pt>
    <dgm:pt modelId="{40A8ABEE-5FEA-48EE-B137-37AF7F115F2C}" type="pres">
      <dgm:prSet presAssocID="{FB231F52-9117-4A58-A454-8628A4F2F3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7E2334-2534-4789-86B9-7D0C938E5B7A}" type="pres">
      <dgm:prSet presAssocID="{FB231F52-9117-4A58-A454-8628A4F2F3B9}" presName="dummyMaxCanvas" presStyleCnt="0">
        <dgm:presLayoutVars/>
      </dgm:prSet>
      <dgm:spPr/>
    </dgm:pt>
    <dgm:pt modelId="{9699E5FA-EC43-41A6-A236-4C2A882B5BF1}" type="pres">
      <dgm:prSet presAssocID="{FB231F52-9117-4A58-A454-8628A4F2F3B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780172-B6CE-4CC9-9EC7-A31204006C57}" type="pres">
      <dgm:prSet presAssocID="{FB231F52-9117-4A58-A454-8628A4F2F3B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764FEA-6624-490B-92D0-131BEB1D625C}" type="pres">
      <dgm:prSet presAssocID="{FB231F52-9117-4A58-A454-8628A4F2F3B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4DC031-9635-42D3-961A-8F69B720CB8D}" type="pres">
      <dgm:prSet presAssocID="{FB231F52-9117-4A58-A454-8628A4F2F3B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412B88-E042-4151-8D13-4106DAD0E16C}" type="pres">
      <dgm:prSet presAssocID="{FB231F52-9117-4A58-A454-8628A4F2F3B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E7F60A-1EC0-4EF9-8E84-130C4B3331A9}" type="pres">
      <dgm:prSet presAssocID="{FB231F52-9117-4A58-A454-8628A4F2F3B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E64BCE-654C-41C4-90FE-695FDAED5DA2}" type="pres">
      <dgm:prSet presAssocID="{FB231F52-9117-4A58-A454-8628A4F2F3B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D3B700-434F-48E7-A2E2-5E841518115A}" type="pres">
      <dgm:prSet presAssocID="{FB231F52-9117-4A58-A454-8628A4F2F3B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5232FF-7995-4A64-8E8A-EAB85A275448}" type="pres">
      <dgm:prSet presAssocID="{FB231F52-9117-4A58-A454-8628A4F2F3B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D28E1E-C471-43FD-B23E-4D3C25E2BB97}" type="pres">
      <dgm:prSet presAssocID="{FB231F52-9117-4A58-A454-8628A4F2F3B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88F7EE-8361-497C-BCF7-C0F62CC3A1A9}" type="pres">
      <dgm:prSet presAssocID="{FB231F52-9117-4A58-A454-8628A4F2F3B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67ED38-C234-4CF5-B785-B50AAFB7B2F1}" type="presOf" srcId="{D062E945-F02F-4236-870B-1859231BF80F}" destId="{1F4DC031-9635-42D3-961A-8F69B720CB8D}" srcOrd="0" destOrd="0" presId="urn:microsoft.com/office/officeart/2005/8/layout/vProcess5"/>
    <dgm:cxn modelId="{7821D388-E763-4E68-B64F-CF84A6CEC93C}" srcId="{FB231F52-9117-4A58-A454-8628A4F2F3B9}" destId="{825F828F-A673-40D6-A35F-9B8A34218DDA}" srcOrd="0" destOrd="0" parTransId="{0F6E708F-4738-4204-A72B-0848802D52BF}" sibTransId="{015FE1E0-5C96-4A99-A7D8-DEF6108B96A0}"/>
    <dgm:cxn modelId="{B60BF596-27DE-4243-AD35-3C86ACD1F641}" type="presOf" srcId="{D062E945-F02F-4236-870B-1859231BF80F}" destId="{AC88F7EE-8361-497C-BCF7-C0F62CC3A1A9}" srcOrd="1" destOrd="0" presId="urn:microsoft.com/office/officeart/2005/8/layout/vProcess5"/>
    <dgm:cxn modelId="{C59664AD-53E0-4604-B1F1-DFF0275AA50E}" type="presOf" srcId="{FB231F52-9117-4A58-A454-8628A4F2F3B9}" destId="{40A8ABEE-5FEA-48EE-B137-37AF7F115F2C}" srcOrd="0" destOrd="0" presId="urn:microsoft.com/office/officeart/2005/8/layout/vProcess5"/>
    <dgm:cxn modelId="{7E4ED21F-4500-4B38-ADF4-80F0D6BDC2A0}" type="presOf" srcId="{825F828F-A673-40D6-A35F-9B8A34218DDA}" destId="{47D3B700-434F-48E7-A2E2-5E841518115A}" srcOrd="1" destOrd="0" presId="urn:microsoft.com/office/officeart/2005/8/layout/vProcess5"/>
    <dgm:cxn modelId="{F0EA618C-905D-432D-9077-C5DA0A735A91}" type="presOf" srcId="{C0907B68-0BFA-4B21-A3E8-9874D114A7D6}" destId="{83D28E1E-C471-43FD-B23E-4D3C25E2BB97}" srcOrd="1" destOrd="0" presId="urn:microsoft.com/office/officeart/2005/8/layout/vProcess5"/>
    <dgm:cxn modelId="{A04F0DAD-A092-4438-A148-E74AF067901A}" type="presOf" srcId="{C0907B68-0BFA-4B21-A3E8-9874D114A7D6}" destId="{24764FEA-6624-490B-92D0-131BEB1D625C}" srcOrd="0" destOrd="0" presId="urn:microsoft.com/office/officeart/2005/8/layout/vProcess5"/>
    <dgm:cxn modelId="{5ED6909B-8A84-4988-9BCD-803C6AA7A7A7}" type="presOf" srcId="{EB76CC42-95AB-4DCD-BF66-06C0E846A656}" destId="{405232FF-7995-4A64-8E8A-EAB85A275448}" srcOrd="1" destOrd="0" presId="urn:microsoft.com/office/officeart/2005/8/layout/vProcess5"/>
    <dgm:cxn modelId="{8EED1100-0822-41FD-B114-D04837BAAFF6}" type="presOf" srcId="{EB76CC42-95AB-4DCD-BF66-06C0E846A656}" destId="{5E780172-B6CE-4CC9-9EC7-A31204006C57}" srcOrd="0" destOrd="0" presId="urn:microsoft.com/office/officeart/2005/8/layout/vProcess5"/>
    <dgm:cxn modelId="{4D28EC41-3FD6-4C5E-85C2-ABF26682B572}" type="presOf" srcId="{825F828F-A673-40D6-A35F-9B8A34218DDA}" destId="{9699E5FA-EC43-41A6-A236-4C2A882B5BF1}" srcOrd="0" destOrd="0" presId="urn:microsoft.com/office/officeart/2005/8/layout/vProcess5"/>
    <dgm:cxn modelId="{83E2B6D0-857C-4CD6-B605-E56A2B41A600}" srcId="{FB231F52-9117-4A58-A454-8628A4F2F3B9}" destId="{C0907B68-0BFA-4B21-A3E8-9874D114A7D6}" srcOrd="2" destOrd="0" parTransId="{A63A50E0-E204-4448-B57E-2B771D822919}" sibTransId="{70B8EB8B-6E21-4381-A4B8-2CD48C74EB9A}"/>
    <dgm:cxn modelId="{A155E457-E1C2-4A31-910B-3B2845359C59}" srcId="{FB231F52-9117-4A58-A454-8628A4F2F3B9}" destId="{D062E945-F02F-4236-870B-1859231BF80F}" srcOrd="3" destOrd="0" parTransId="{F64936A6-87B8-442E-AD4B-C72877C291C1}" sibTransId="{AB2F45C6-72F5-49C3-A260-961176D53F57}"/>
    <dgm:cxn modelId="{5C1484F8-49A2-4DCC-ACB6-9E00D7E16471}" srcId="{FB231F52-9117-4A58-A454-8628A4F2F3B9}" destId="{EB76CC42-95AB-4DCD-BF66-06C0E846A656}" srcOrd="1" destOrd="0" parTransId="{3547C311-B9F0-4C7F-8A50-76D1D0EE82FD}" sibTransId="{F60219B7-E03B-4859-A333-42519D1AE84D}"/>
    <dgm:cxn modelId="{DB2E1158-682E-4B22-BEE5-E736B52D6952}" type="presOf" srcId="{015FE1E0-5C96-4A99-A7D8-DEF6108B96A0}" destId="{DA412B88-E042-4151-8D13-4106DAD0E16C}" srcOrd="0" destOrd="0" presId="urn:microsoft.com/office/officeart/2005/8/layout/vProcess5"/>
    <dgm:cxn modelId="{19CF2817-4DAC-48F6-AB0F-BF4D4F1D6A41}" type="presOf" srcId="{F60219B7-E03B-4859-A333-42519D1AE84D}" destId="{73E7F60A-1EC0-4EF9-8E84-130C4B3331A9}" srcOrd="0" destOrd="0" presId="urn:microsoft.com/office/officeart/2005/8/layout/vProcess5"/>
    <dgm:cxn modelId="{9E4ADE1C-8249-490E-AC30-4EDE5D3C0335}" type="presOf" srcId="{70B8EB8B-6E21-4381-A4B8-2CD48C74EB9A}" destId="{13E64BCE-654C-41C4-90FE-695FDAED5DA2}" srcOrd="0" destOrd="0" presId="urn:microsoft.com/office/officeart/2005/8/layout/vProcess5"/>
    <dgm:cxn modelId="{BD25C808-E6A1-4777-8487-FCF7585A1BEC}" type="presParOf" srcId="{40A8ABEE-5FEA-48EE-B137-37AF7F115F2C}" destId="{B87E2334-2534-4789-86B9-7D0C938E5B7A}" srcOrd="0" destOrd="0" presId="urn:microsoft.com/office/officeart/2005/8/layout/vProcess5"/>
    <dgm:cxn modelId="{4BF6BDC3-1BA4-4A77-8DFB-15983B19C443}" type="presParOf" srcId="{40A8ABEE-5FEA-48EE-B137-37AF7F115F2C}" destId="{9699E5FA-EC43-41A6-A236-4C2A882B5BF1}" srcOrd="1" destOrd="0" presId="urn:microsoft.com/office/officeart/2005/8/layout/vProcess5"/>
    <dgm:cxn modelId="{357672D9-D45C-492B-A6CB-0A61BEFBF67E}" type="presParOf" srcId="{40A8ABEE-5FEA-48EE-B137-37AF7F115F2C}" destId="{5E780172-B6CE-4CC9-9EC7-A31204006C57}" srcOrd="2" destOrd="0" presId="urn:microsoft.com/office/officeart/2005/8/layout/vProcess5"/>
    <dgm:cxn modelId="{67D1CF82-3E8D-4AE4-811E-C61FDC93086C}" type="presParOf" srcId="{40A8ABEE-5FEA-48EE-B137-37AF7F115F2C}" destId="{24764FEA-6624-490B-92D0-131BEB1D625C}" srcOrd="3" destOrd="0" presId="urn:microsoft.com/office/officeart/2005/8/layout/vProcess5"/>
    <dgm:cxn modelId="{8E04D053-A517-4B09-A059-4AA7CAD99A50}" type="presParOf" srcId="{40A8ABEE-5FEA-48EE-B137-37AF7F115F2C}" destId="{1F4DC031-9635-42D3-961A-8F69B720CB8D}" srcOrd="4" destOrd="0" presId="urn:microsoft.com/office/officeart/2005/8/layout/vProcess5"/>
    <dgm:cxn modelId="{BFFC9053-426D-4380-9FC5-7BB29A0B2D58}" type="presParOf" srcId="{40A8ABEE-5FEA-48EE-B137-37AF7F115F2C}" destId="{DA412B88-E042-4151-8D13-4106DAD0E16C}" srcOrd="5" destOrd="0" presId="urn:microsoft.com/office/officeart/2005/8/layout/vProcess5"/>
    <dgm:cxn modelId="{09AB6D54-8490-4483-A63E-7B32F76F05C6}" type="presParOf" srcId="{40A8ABEE-5FEA-48EE-B137-37AF7F115F2C}" destId="{73E7F60A-1EC0-4EF9-8E84-130C4B3331A9}" srcOrd="6" destOrd="0" presId="urn:microsoft.com/office/officeart/2005/8/layout/vProcess5"/>
    <dgm:cxn modelId="{30CFCF27-9D0D-439C-8932-8CD528B8E56B}" type="presParOf" srcId="{40A8ABEE-5FEA-48EE-B137-37AF7F115F2C}" destId="{13E64BCE-654C-41C4-90FE-695FDAED5DA2}" srcOrd="7" destOrd="0" presId="urn:microsoft.com/office/officeart/2005/8/layout/vProcess5"/>
    <dgm:cxn modelId="{24EF6D09-FE2C-49ED-82D9-A0B88D19AA66}" type="presParOf" srcId="{40A8ABEE-5FEA-48EE-B137-37AF7F115F2C}" destId="{47D3B700-434F-48E7-A2E2-5E841518115A}" srcOrd="8" destOrd="0" presId="urn:microsoft.com/office/officeart/2005/8/layout/vProcess5"/>
    <dgm:cxn modelId="{CA1142E7-90C9-4DCF-A566-F62066F91C08}" type="presParOf" srcId="{40A8ABEE-5FEA-48EE-B137-37AF7F115F2C}" destId="{405232FF-7995-4A64-8E8A-EAB85A275448}" srcOrd="9" destOrd="0" presId="urn:microsoft.com/office/officeart/2005/8/layout/vProcess5"/>
    <dgm:cxn modelId="{979A065B-2992-4B5E-BD71-8A15219170AC}" type="presParOf" srcId="{40A8ABEE-5FEA-48EE-B137-37AF7F115F2C}" destId="{83D28E1E-C471-43FD-B23E-4D3C25E2BB97}" srcOrd="10" destOrd="0" presId="urn:microsoft.com/office/officeart/2005/8/layout/vProcess5"/>
    <dgm:cxn modelId="{223825A2-2CB4-4926-B4CF-621330FDB1E0}" type="presParOf" srcId="{40A8ABEE-5FEA-48EE-B137-37AF7F115F2C}" destId="{AC88F7EE-8361-497C-BCF7-C0F62CC3A1A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31F4B-AD38-4C00-AA58-063743C60794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F3A189B-3A6A-42AB-A999-F450753D0F6B}">
      <dgm:prSet phldrT="[Texto]" custT="1"/>
      <dgm:spPr/>
      <dgm:t>
        <a:bodyPr/>
        <a:lstStyle/>
        <a:p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DENÚNCIA</a:t>
          </a:r>
          <a:endParaRPr lang="pt-BR" sz="3600" dirty="0"/>
        </a:p>
      </dgm:t>
    </dgm:pt>
    <dgm:pt modelId="{6A3AA721-FFCF-4EDF-9E70-39650943F4FD}" type="parTrans" cxnId="{32A9688D-2664-476D-B35E-819E184BA957}">
      <dgm:prSet/>
      <dgm:spPr/>
      <dgm:t>
        <a:bodyPr/>
        <a:lstStyle/>
        <a:p>
          <a:endParaRPr lang="pt-BR"/>
        </a:p>
      </dgm:t>
    </dgm:pt>
    <dgm:pt modelId="{6780E7EF-5F99-46EB-9685-4F4055808B67}" type="sibTrans" cxnId="{32A9688D-2664-476D-B35E-819E184BA957}">
      <dgm:prSet/>
      <dgm:spPr/>
      <dgm:t>
        <a:bodyPr/>
        <a:lstStyle/>
        <a:p>
          <a:endParaRPr lang="pt-BR"/>
        </a:p>
      </dgm:t>
    </dgm:pt>
    <dgm:pt modelId="{A01AC127-DD47-4A67-A32B-5650D3ED1179}">
      <dgm:prSet phldrT="[Texto]" custT="1"/>
      <dgm:spPr/>
      <dgm:t>
        <a:bodyPr/>
        <a:lstStyle/>
        <a:p>
          <a:pPr algn="just"/>
          <a:r>
            <a:rPr lang="pt-BR" sz="2200" b="1" dirty="0" smtClean="0">
              <a:solidFill>
                <a:schemeClr val="bg2">
                  <a:lumMod val="10000"/>
                </a:schemeClr>
              </a:solidFill>
            </a:rPr>
            <a:t>DEPUTADO</a:t>
          </a:r>
          <a:r>
            <a:rPr lang="pt-BR" sz="2200" b="0" dirty="0" smtClean="0">
              <a:solidFill>
                <a:schemeClr val="bg2">
                  <a:lumMod val="10000"/>
                </a:schemeClr>
              </a:solidFill>
            </a:rPr>
            <a:t> = Propõe CPI para apurar </a:t>
          </a:r>
          <a:r>
            <a:rPr lang="pt-BR" sz="2200" b="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irregularidades</a:t>
          </a:r>
          <a:r>
            <a:rPr lang="pt-BR" sz="2200" b="0" dirty="0" smtClean="0">
              <a:solidFill>
                <a:schemeClr val="bg2">
                  <a:lumMod val="10000"/>
                </a:schemeClr>
              </a:solidFill>
            </a:rPr>
            <a:t> em contratos firmados pela SESA com 667 postos de trabalho </a:t>
          </a:r>
          <a:endParaRPr lang="pt-BR" sz="2200" b="0" dirty="0">
            <a:solidFill>
              <a:schemeClr val="bg2">
                <a:lumMod val="10000"/>
              </a:schemeClr>
            </a:solidFill>
          </a:endParaRPr>
        </a:p>
      </dgm:t>
    </dgm:pt>
    <dgm:pt modelId="{1C98F342-61E2-48FA-A398-A72484C5CFF1}" type="parTrans" cxnId="{DE94D260-6523-4E44-A430-89989054BCD2}">
      <dgm:prSet/>
      <dgm:spPr/>
      <dgm:t>
        <a:bodyPr/>
        <a:lstStyle/>
        <a:p>
          <a:endParaRPr lang="pt-BR"/>
        </a:p>
      </dgm:t>
    </dgm:pt>
    <dgm:pt modelId="{674D36D4-92EB-4C3A-B679-B7D5370FF39F}" type="sibTrans" cxnId="{DE94D260-6523-4E44-A430-89989054BCD2}">
      <dgm:prSet/>
      <dgm:spPr/>
      <dgm:t>
        <a:bodyPr/>
        <a:lstStyle/>
        <a:p>
          <a:endParaRPr lang="pt-BR"/>
        </a:p>
      </dgm:t>
    </dgm:pt>
    <dgm:pt modelId="{75B1C43D-7DDF-4B99-85C8-59C8F79257BB}">
      <dgm:prSet phldrT="[Texto]" custT="1"/>
      <dgm:spPr/>
      <dgm:t>
        <a:bodyPr/>
        <a:lstStyle/>
        <a:p>
          <a:pPr algn="ctr"/>
          <a:r>
            <a:rPr lang="pt-BR" sz="2400" b="1" dirty="0" smtClean="0">
              <a:solidFill>
                <a:schemeClr val="bg2">
                  <a:lumMod val="10000"/>
                </a:schemeClr>
              </a:solidFill>
            </a:rPr>
            <a:t>IRREGULARIDADES APONTADAS: </a:t>
          </a:r>
          <a:r>
            <a:rPr lang="pt-BR" sz="2400" b="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descumprimento de obrigações fiscais, trabalhistas </a:t>
          </a:r>
          <a:r>
            <a:rPr lang="pt-BR" sz="2400" b="0" dirty="0" smtClean="0">
              <a:solidFill>
                <a:schemeClr val="bg2">
                  <a:lumMod val="10000"/>
                </a:schemeClr>
              </a:solidFill>
            </a:rPr>
            <a:t>e </a:t>
          </a:r>
          <a:r>
            <a:rPr lang="pt-BR" sz="2400" b="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previdenciárias</a:t>
          </a:r>
          <a:r>
            <a:rPr lang="pt-BR" sz="2400" b="0" dirty="0" smtClean="0">
              <a:solidFill>
                <a:schemeClr val="bg2">
                  <a:lumMod val="10000"/>
                </a:schemeClr>
              </a:solidFill>
            </a:rPr>
            <a:t>, etc...</a:t>
          </a:r>
          <a:endParaRPr lang="pt-BR" sz="2400" b="0" dirty="0">
            <a:solidFill>
              <a:schemeClr val="bg2">
                <a:lumMod val="10000"/>
              </a:schemeClr>
            </a:solidFill>
          </a:endParaRPr>
        </a:p>
      </dgm:t>
    </dgm:pt>
    <dgm:pt modelId="{37730A2E-352A-4079-9F70-A56380289D15}" type="parTrans" cxnId="{F210C6C4-1D5D-448A-AD18-BA7ECE53E59A}">
      <dgm:prSet/>
      <dgm:spPr/>
      <dgm:t>
        <a:bodyPr/>
        <a:lstStyle/>
        <a:p>
          <a:endParaRPr lang="pt-BR"/>
        </a:p>
      </dgm:t>
    </dgm:pt>
    <dgm:pt modelId="{C49460F3-2E68-4221-8FB9-9B2E20F835A4}" type="sibTrans" cxnId="{F210C6C4-1D5D-448A-AD18-BA7ECE53E59A}">
      <dgm:prSet/>
      <dgm:spPr/>
      <dgm:t>
        <a:bodyPr/>
        <a:lstStyle/>
        <a:p>
          <a:endParaRPr lang="pt-BR"/>
        </a:p>
      </dgm:t>
    </dgm:pt>
    <dgm:pt modelId="{C5830334-0CD6-4A6D-B39C-1686F8238BDE}" type="pres">
      <dgm:prSet presAssocID="{62F31F4B-AD38-4C00-AA58-063743C607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D135C2-76CC-412F-833B-C78254CF8D8E}" type="pres">
      <dgm:prSet presAssocID="{62F31F4B-AD38-4C00-AA58-063743C60794}" presName="dummyMaxCanvas" presStyleCnt="0">
        <dgm:presLayoutVars/>
      </dgm:prSet>
      <dgm:spPr/>
    </dgm:pt>
    <dgm:pt modelId="{06D484BC-A56B-48E7-A9E7-82836DCA4CD2}" type="pres">
      <dgm:prSet presAssocID="{62F31F4B-AD38-4C00-AA58-063743C60794}" presName="ThreeNodes_1" presStyleLbl="node1" presStyleIdx="0" presStyleCnt="3" custLinFactNeighborY="16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291D72-C101-4F89-88F6-8DF2F77BFF1B}" type="pres">
      <dgm:prSet presAssocID="{62F31F4B-AD38-4C00-AA58-063743C60794}" presName="ThreeNodes_2" presStyleLbl="node1" presStyleIdx="1" presStyleCnt="3" custScaleY="96422" custLinFactNeighborX="-588" custLinFactNeighborY="-87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838303-B237-4768-B294-1DF821F7A953}" type="pres">
      <dgm:prSet presAssocID="{62F31F4B-AD38-4C00-AA58-063743C60794}" presName="ThreeNodes_3" presStyleLbl="node1" presStyleIdx="2" presStyleCnt="3" custScaleY="1288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6B3DF1-A574-42C8-ACF6-E0E18CBDFD0E}" type="pres">
      <dgm:prSet presAssocID="{62F31F4B-AD38-4C00-AA58-063743C6079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5E0491-7DB1-4852-92FA-CD36CC125543}" type="pres">
      <dgm:prSet presAssocID="{62F31F4B-AD38-4C00-AA58-063743C6079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C15FEC-6442-4DF5-A48D-BB2C1FA576D9}" type="pres">
      <dgm:prSet presAssocID="{62F31F4B-AD38-4C00-AA58-063743C6079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412D33-10E2-4B60-8CED-AC88408D59FA}" type="pres">
      <dgm:prSet presAssocID="{62F31F4B-AD38-4C00-AA58-063743C6079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2BCF0A-3DF3-4CF9-8B17-B36CA8C809E8}" type="pres">
      <dgm:prSet presAssocID="{62F31F4B-AD38-4C00-AA58-063743C6079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AF1F9B-61B3-4680-91E6-FB789A342247}" type="presOf" srcId="{A01AC127-DD47-4A67-A32B-5650D3ED1179}" destId="{EC291D72-C101-4F89-88F6-8DF2F77BFF1B}" srcOrd="0" destOrd="0" presId="urn:microsoft.com/office/officeart/2005/8/layout/vProcess5"/>
    <dgm:cxn modelId="{9F37FB48-F6CB-4CEA-B6AD-37D47E5163B2}" type="presOf" srcId="{6F3A189B-3A6A-42AB-A999-F450753D0F6B}" destId="{96C15FEC-6442-4DF5-A48D-BB2C1FA576D9}" srcOrd="1" destOrd="0" presId="urn:microsoft.com/office/officeart/2005/8/layout/vProcess5"/>
    <dgm:cxn modelId="{2876B678-C20E-4F3B-B5A3-E7510CA49670}" type="presOf" srcId="{6F3A189B-3A6A-42AB-A999-F450753D0F6B}" destId="{06D484BC-A56B-48E7-A9E7-82836DCA4CD2}" srcOrd="0" destOrd="0" presId="urn:microsoft.com/office/officeart/2005/8/layout/vProcess5"/>
    <dgm:cxn modelId="{DE94D260-6523-4E44-A430-89989054BCD2}" srcId="{62F31F4B-AD38-4C00-AA58-063743C60794}" destId="{A01AC127-DD47-4A67-A32B-5650D3ED1179}" srcOrd="1" destOrd="0" parTransId="{1C98F342-61E2-48FA-A398-A72484C5CFF1}" sibTransId="{674D36D4-92EB-4C3A-B679-B7D5370FF39F}"/>
    <dgm:cxn modelId="{92E8400E-389D-4774-BA27-80F560036505}" type="presOf" srcId="{75B1C43D-7DDF-4B99-85C8-59C8F79257BB}" destId="{D32BCF0A-3DF3-4CF9-8B17-B36CA8C809E8}" srcOrd="1" destOrd="0" presId="urn:microsoft.com/office/officeart/2005/8/layout/vProcess5"/>
    <dgm:cxn modelId="{C07CF40D-27E4-4CE2-89D8-DCE3165BD413}" type="presOf" srcId="{62F31F4B-AD38-4C00-AA58-063743C60794}" destId="{C5830334-0CD6-4A6D-B39C-1686F8238BDE}" srcOrd="0" destOrd="0" presId="urn:microsoft.com/office/officeart/2005/8/layout/vProcess5"/>
    <dgm:cxn modelId="{AAE55C60-052B-44C0-B1AB-70ED0A664667}" type="presOf" srcId="{674D36D4-92EB-4C3A-B679-B7D5370FF39F}" destId="{EB5E0491-7DB1-4852-92FA-CD36CC125543}" srcOrd="0" destOrd="0" presId="urn:microsoft.com/office/officeart/2005/8/layout/vProcess5"/>
    <dgm:cxn modelId="{32A9688D-2664-476D-B35E-819E184BA957}" srcId="{62F31F4B-AD38-4C00-AA58-063743C60794}" destId="{6F3A189B-3A6A-42AB-A999-F450753D0F6B}" srcOrd="0" destOrd="0" parTransId="{6A3AA721-FFCF-4EDF-9E70-39650943F4FD}" sibTransId="{6780E7EF-5F99-46EB-9685-4F4055808B67}"/>
    <dgm:cxn modelId="{53239BA8-CF92-492C-A04D-1D5BEB656D2B}" type="presOf" srcId="{A01AC127-DD47-4A67-A32B-5650D3ED1179}" destId="{27412D33-10E2-4B60-8CED-AC88408D59FA}" srcOrd="1" destOrd="0" presId="urn:microsoft.com/office/officeart/2005/8/layout/vProcess5"/>
    <dgm:cxn modelId="{F210C6C4-1D5D-448A-AD18-BA7ECE53E59A}" srcId="{62F31F4B-AD38-4C00-AA58-063743C60794}" destId="{75B1C43D-7DDF-4B99-85C8-59C8F79257BB}" srcOrd="2" destOrd="0" parTransId="{37730A2E-352A-4079-9F70-A56380289D15}" sibTransId="{C49460F3-2E68-4221-8FB9-9B2E20F835A4}"/>
    <dgm:cxn modelId="{B8E8F66F-21F7-4335-B7C9-3FB11C4D24AE}" type="presOf" srcId="{6780E7EF-5F99-46EB-9685-4F4055808B67}" destId="{D66B3DF1-A574-42C8-ACF6-E0E18CBDFD0E}" srcOrd="0" destOrd="0" presId="urn:microsoft.com/office/officeart/2005/8/layout/vProcess5"/>
    <dgm:cxn modelId="{ED818821-EB04-4D65-9AD9-057291B1319F}" type="presOf" srcId="{75B1C43D-7DDF-4B99-85C8-59C8F79257BB}" destId="{B6838303-B237-4768-B294-1DF821F7A953}" srcOrd="0" destOrd="0" presId="urn:microsoft.com/office/officeart/2005/8/layout/vProcess5"/>
    <dgm:cxn modelId="{9ECC80EB-A83F-47BF-82E4-859999DAE430}" type="presParOf" srcId="{C5830334-0CD6-4A6D-B39C-1686F8238BDE}" destId="{9FD135C2-76CC-412F-833B-C78254CF8D8E}" srcOrd="0" destOrd="0" presId="urn:microsoft.com/office/officeart/2005/8/layout/vProcess5"/>
    <dgm:cxn modelId="{D2DCC623-A849-42B9-BD5B-FE6453D00A24}" type="presParOf" srcId="{C5830334-0CD6-4A6D-B39C-1686F8238BDE}" destId="{06D484BC-A56B-48E7-A9E7-82836DCA4CD2}" srcOrd="1" destOrd="0" presId="urn:microsoft.com/office/officeart/2005/8/layout/vProcess5"/>
    <dgm:cxn modelId="{678F3E5C-B963-45F9-A76D-D2F0AF29EE67}" type="presParOf" srcId="{C5830334-0CD6-4A6D-B39C-1686F8238BDE}" destId="{EC291D72-C101-4F89-88F6-8DF2F77BFF1B}" srcOrd="2" destOrd="0" presId="urn:microsoft.com/office/officeart/2005/8/layout/vProcess5"/>
    <dgm:cxn modelId="{0CF384C8-DD79-4645-A3AC-7F825DFB0524}" type="presParOf" srcId="{C5830334-0CD6-4A6D-B39C-1686F8238BDE}" destId="{B6838303-B237-4768-B294-1DF821F7A953}" srcOrd="3" destOrd="0" presId="urn:microsoft.com/office/officeart/2005/8/layout/vProcess5"/>
    <dgm:cxn modelId="{4BB70146-47B2-43C4-80B0-DFF4776FCEEE}" type="presParOf" srcId="{C5830334-0CD6-4A6D-B39C-1686F8238BDE}" destId="{D66B3DF1-A574-42C8-ACF6-E0E18CBDFD0E}" srcOrd="4" destOrd="0" presId="urn:microsoft.com/office/officeart/2005/8/layout/vProcess5"/>
    <dgm:cxn modelId="{E369E392-E79A-4931-A564-75B621757CDB}" type="presParOf" srcId="{C5830334-0CD6-4A6D-B39C-1686F8238BDE}" destId="{EB5E0491-7DB1-4852-92FA-CD36CC125543}" srcOrd="5" destOrd="0" presId="urn:microsoft.com/office/officeart/2005/8/layout/vProcess5"/>
    <dgm:cxn modelId="{5398F0FB-0FC8-4307-918E-CC7900934599}" type="presParOf" srcId="{C5830334-0CD6-4A6D-B39C-1686F8238BDE}" destId="{96C15FEC-6442-4DF5-A48D-BB2C1FA576D9}" srcOrd="6" destOrd="0" presId="urn:microsoft.com/office/officeart/2005/8/layout/vProcess5"/>
    <dgm:cxn modelId="{EBD733AA-3044-4550-8270-920D057B0750}" type="presParOf" srcId="{C5830334-0CD6-4A6D-B39C-1686F8238BDE}" destId="{27412D33-10E2-4B60-8CED-AC88408D59FA}" srcOrd="7" destOrd="0" presId="urn:microsoft.com/office/officeart/2005/8/layout/vProcess5"/>
    <dgm:cxn modelId="{86A36124-7AA4-41B6-8366-272E7BE3785F}" type="presParOf" srcId="{C5830334-0CD6-4A6D-B39C-1686F8238BDE}" destId="{D32BCF0A-3DF3-4CF9-8B17-B36CA8C809E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DBF00-42A5-431D-9DFB-73D4882028AF}" type="doc">
      <dgm:prSet loTypeId="urn:microsoft.com/office/officeart/2005/8/layout/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52F5CB0-9DD6-45EB-9743-1E3590279C39}">
      <dgm:prSet phldrT="[Texto]" custT="1"/>
      <dgm:spPr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SECONT</a:t>
          </a:r>
          <a:endParaRPr lang="pt-BR" sz="2400" cap="small" baseline="0" dirty="0"/>
        </a:p>
      </dgm:t>
    </dgm:pt>
    <dgm:pt modelId="{A79B2DC3-B7A5-46F2-B4DC-5A24505C93AA}" type="parTrans" cxnId="{4D6DC974-29B9-454C-904D-86AD5C80AA6A}">
      <dgm:prSet/>
      <dgm:spPr/>
      <dgm:t>
        <a:bodyPr/>
        <a:lstStyle/>
        <a:p>
          <a:endParaRPr lang="pt-BR"/>
        </a:p>
      </dgm:t>
    </dgm:pt>
    <dgm:pt modelId="{FDE8031B-C5BE-42C4-8A28-43332BEA2EAB}" type="sibTrans" cxnId="{4D6DC974-29B9-454C-904D-86AD5C80AA6A}">
      <dgm:prSet/>
      <dgm:spPr/>
      <dgm:t>
        <a:bodyPr/>
        <a:lstStyle/>
        <a:p>
          <a:endParaRPr lang="pt-BR"/>
        </a:p>
      </dgm:t>
    </dgm:pt>
    <dgm:pt modelId="{245907D7-F963-4135-82D6-336279358010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pPr algn="just"/>
          <a:r>
            <a:rPr lang="pt-BR" sz="2200" b="1" dirty="0" smtClean="0">
              <a:latin typeface="Arial" pitchFamily="34" charset="0"/>
              <a:cs typeface="Arial" pitchFamily="34" charset="0"/>
            </a:rPr>
            <a:t>identificação das AÇÕES JUDICIAIS em curso – PGE;</a:t>
          </a:r>
          <a:endParaRPr lang="pt-BR" sz="22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2890D63-7378-43AC-BCFC-05C818125FCC}" type="parTrans" cxnId="{8DA16635-6CD2-4E1E-80CE-F93FD2035A62}">
      <dgm:prSet/>
      <dgm:spPr/>
      <dgm:t>
        <a:bodyPr/>
        <a:lstStyle/>
        <a:p>
          <a:endParaRPr lang="pt-BR"/>
        </a:p>
      </dgm:t>
    </dgm:pt>
    <dgm:pt modelId="{3BEE99AB-C401-4C92-B2BD-0FCBF3070893}" type="sibTrans" cxnId="{8DA16635-6CD2-4E1E-80CE-F93FD2035A62}">
      <dgm:prSet/>
      <dgm:spPr/>
      <dgm:t>
        <a:bodyPr/>
        <a:lstStyle/>
        <a:p>
          <a:endParaRPr lang="pt-BR"/>
        </a:p>
      </dgm:t>
    </dgm:pt>
    <dgm:pt modelId="{1C7D2552-0DC0-4FC0-A123-C7EE56C5FDB4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pPr algn="just"/>
          <a:r>
            <a:rPr lang="pt-BR" sz="2200" b="1" dirty="0" smtClean="0">
              <a:latin typeface="Arial" pitchFamily="34" charset="0"/>
              <a:cs typeface="Arial" pitchFamily="34" charset="0"/>
            </a:rPr>
            <a:t>verificação da execução dos contratos;</a:t>
          </a:r>
          <a:endParaRPr lang="pt-BR" sz="2200" b="1" dirty="0">
            <a:latin typeface="Arial" pitchFamily="34" charset="0"/>
            <a:cs typeface="Arial" pitchFamily="34" charset="0"/>
          </a:endParaRPr>
        </a:p>
      </dgm:t>
    </dgm:pt>
    <dgm:pt modelId="{D9F3FE5A-063C-4732-B4AC-61B91370112B}" type="parTrans" cxnId="{875AEBC6-93BB-4A12-BDC8-6416CA109340}">
      <dgm:prSet/>
      <dgm:spPr/>
      <dgm:t>
        <a:bodyPr/>
        <a:lstStyle/>
        <a:p>
          <a:endParaRPr lang="pt-BR"/>
        </a:p>
      </dgm:t>
    </dgm:pt>
    <dgm:pt modelId="{25F0AAA4-3B5B-44B1-A754-020CEA7AFDF2}" type="sibTrans" cxnId="{875AEBC6-93BB-4A12-BDC8-6416CA109340}">
      <dgm:prSet/>
      <dgm:spPr/>
      <dgm:t>
        <a:bodyPr/>
        <a:lstStyle/>
        <a:p>
          <a:endParaRPr lang="pt-BR"/>
        </a:p>
      </dgm:t>
    </dgm:pt>
    <dgm:pt modelId="{2A05871C-8B61-4840-9EA2-41BDF88BE674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pPr algn="just"/>
          <a:r>
            <a:rPr lang="pt-BR" sz="2200" b="1" dirty="0" smtClean="0">
              <a:latin typeface="Arial" pitchFamily="34" charset="0"/>
              <a:cs typeface="Arial" pitchFamily="34" charset="0"/>
            </a:rPr>
            <a:t>análise dos comprovantes de quitação das obrigações.</a:t>
          </a:r>
          <a:endParaRPr lang="pt-BR" sz="2200" b="1" dirty="0">
            <a:latin typeface="Arial" pitchFamily="34" charset="0"/>
            <a:cs typeface="Arial" pitchFamily="34" charset="0"/>
          </a:endParaRPr>
        </a:p>
      </dgm:t>
    </dgm:pt>
    <dgm:pt modelId="{7C82F460-0945-4AA7-B90D-8B22FC979A88}" type="parTrans" cxnId="{C121F6FD-EDD5-4524-95CF-73788F86AAE5}">
      <dgm:prSet/>
      <dgm:spPr/>
      <dgm:t>
        <a:bodyPr/>
        <a:lstStyle/>
        <a:p>
          <a:endParaRPr lang="pt-BR"/>
        </a:p>
      </dgm:t>
    </dgm:pt>
    <dgm:pt modelId="{723CF61F-730E-43A3-A0D4-285E220FB24E}" type="sibTrans" cxnId="{C121F6FD-EDD5-4524-95CF-73788F86AAE5}">
      <dgm:prSet/>
      <dgm:spPr/>
      <dgm:t>
        <a:bodyPr/>
        <a:lstStyle/>
        <a:p>
          <a:endParaRPr lang="pt-BR"/>
        </a:p>
      </dgm:t>
    </dgm:pt>
    <dgm:pt modelId="{46BC7591-0CDA-4E4B-A677-9EE5323BA46C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pPr algn="just"/>
          <a:endParaRPr lang="pt-BR" sz="2200" b="1" dirty="0">
            <a:latin typeface="Arial" pitchFamily="34" charset="0"/>
            <a:cs typeface="Arial" pitchFamily="34" charset="0"/>
          </a:endParaRPr>
        </a:p>
      </dgm:t>
    </dgm:pt>
    <dgm:pt modelId="{23A848E4-4AB3-4562-A058-13B0A90C0623}" type="parTrans" cxnId="{6936287B-E1B3-4840-A881-BE444885B064}">
      <dgm:prSet/>
      <dgm:spPr/>
    </dgm:pt>
    <dgm:pt modelId="{030787E6-E728-4F6B-BED1-AD48E9A3F141}" type="sibTrans" cxnId="{6936287B-E1B3-4840-A881-BE444885B064}">
      <dgm:prSet/>
      <dgm:spPr/>
    </dgm:pt>
    <dgm:pt modelId="{04A52BA0-721F-4BCB-976D-E763B45FAE29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pPr algn="just"/>
          <a:endParaRPr lang="pt-BR" sz="2200" b="1" dirty="0">
            <a:latin typeface="Arial" pitchFamily="34" charset="0"/>
            <a:cs typeface="Arial" pitchFamily="34" charset="0"/>
          </a:endParaRPr>
        </a:p>
      </dgm:t>
    </dgm:pt>
    <dgm:pt modelId="{F81C0F4F-7710-4D7C-A341-D8DCF8BF2E0B}" type="sibTrans" cxnId="{97586D11-5637-42DA-B8BD-6A8ED53BEA71}">
      <dgm:prSet/>
      <dgm:spPr/>
    </dgm:pt>
    <dgm:pt modelId="{5866F257-87B9-48C9-A0D9-AA28BC1E02CC}" type="parTrans" cxnId="{97586D11-5637-42DA-B8BD-6A8ED53BEA71}">
      <dgm:prSet/>
      <dgm:spPr/>
    </dgm:pt>
    <dgm:pt modelId="{4CA88E8F-0330-46E0-B18A-D9B90A4356A1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pPr algn="just"/>
          <a:r>
            <a:rPr lang="pt-BR" sz="2200" b="1" dirty="0" smtClean="0">
              <a:latin typeface="Arial" pitchFamily="34" charset="0"/>
              <a:cs typeface="Arial" pitchFamily="34" charset="0"/>
            </a:rPr>
            <a:t>avaliação dos Relatórios de Auditorias anteriores;</a:t>
          </a:r>
          <a:endParaRPr lang="pt-BR" sz="22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4E2F4E0-F933-471D-8A54-F48CB58065D0}" type="parTrans" cxnId="{26731B62-797F-41A2-ADA4-330E1AA8358B}">
      <dgm:prSet/>
      <dgm:spPr/>
    </dgm:pt>
    <dgm:pt modelId="{167996B3-0CD0-4C62-A442-09C43A620B44}" type="sibTrans" cxnId="{26731B62-797F-41A2-ADA4-330E1AA8358B}">
      <dgm:prSet/>
      <dgm:spPr/>
    </dgm:pt>
    <dgm:pt modelId="{FC574CCB-ECD8-43DE-8A3E-172C003F69C4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gm:spPr>
      <dgm:t>
        <a:bodyPr/>
        <a:lstStyle/>
        <a:p>
          <a:pPr algn="just"/>
          <a:endParaRPr lang="pt-BR" sz="22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CC69D65-C143-4245-8362-3B81F284DECF}" type="parTrans" cxnId="{5DA93B17-CC0D-43D0-B9CF-F55FB4869312}">
      <dgm:prSet/>
      <dgm:spPr/>
    </dgm:pt>
    <dgm:pt modelId="{D1D59E59-6BE5-4EF5-B4B1-A1D3349C6C49}" type="sibTrans" cxnId="{5DA93B17-CC0D-43D0-B9CF-F55FB4869312}">
      <dgm:prSet/>
      <dgm:spPr/>
    </dgm:pt>
    <dgm:pt modelId="{1D826EE1-B436-4173-9CEC-B19552515902}" type="pres">
      <dgm:prSet presAssocID="{5BBDBF00-42A5-431D-9DFB-73D4882028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C31860-0071-434D-8B39-D37D8CAD12D2}" type="pres">
      <dgm:prSet presAssocID="{952F5CB0-9DD6-45EB-9743-1E3590279C39}" presName="composite" presStyleCnt="0"/>
      <dgm:spPr/>
    </dgm:pt>
    <dgm:pt modelId="{D7888060-52DC-4943-9FF0-C5386F609435}" type="pres">
      <dgm:prSet presAssocID="{952F5CB0-9DD6-45EB-9743-1E3590279C39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8AD35-4C66-47A7-B324-5BB53119AE51}" type="pres">
      <dgm:prSet presAssocID="{952F5CB0-9DD6-45EB-9743-1E3590279C39}" presName="parSh" presStyleLbl="node1" presStyleIdx="0" presStyleCnt="1" custScaleX="107407" custScaleY="100000" custLinFactNeighborX="2629" custLinFactNeighborY="22887"/>
      <dgm:spPr/>
      <dgm:t>
        <a:bodyPr/>
        <a:lstStyle/>
        <a:p>
          <a:endParaRPr lang="pt-BR"/>
        </a:p>
      </dgm:t>
    </dgm:pt>
    <dgm:pt modelId="{1FD9B847-1C5D-4F8D-B4A2-5143E5C56930}" type="pres">
      <dgm:prSet presAssocID="{952F5CB0-9DD6-45EB-9743-1E3590279C39}" presName="desTx" presStyleLbl="fgAcc1" presStyleIdx="0" presStyleCnt="1" custScaleX="122555" custScaleY="98673" custLinFactNeighborX="-938" custLinFactNeighborY="6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220BA3-FF1C-414A-86B9-C37BC9500CC9}" type="presOf" srcId="{04A52BA0-721F-4BCB-976D-E763B45FAE29}" destId="{1FD9B847-1C5D-4F8D-B4A2-5143E5C56930}" srcOrd="0" destOrd="5" presId="urn:microsoft.com/office/officeart/2005/8/layout/process3"/>
    <dgm:cxn modelId="{5DA93B17-CC0D-43D0-B9CF-F55FB4869312}" srcId="{952F5CB0-9DD6-45EB-9743-1E3590279C39}" destId="{FC574CCB-ECD8-43DE-8A3E-172C003F69C4}" srcOrd="1" destOrd="0" parTransId="{DCC69D65-C143-4245-8362-3B81F284DECF}" sibTransId="{D1D59E59-6BE5-4EF5-B4B1-A1D3349C6C49}"/>
    <dgm:cxn modelId="{8DA16635-6CD2-4E1E-80CE-F93FD2035A62}" srcId="{952F5CB0-9DD6-45EB-9743-1E3590279C39}" destId="{245907D7-F963-4135-82D6-336279358010}" srcOrd="0" destOrd="0" parTransId="{22890D63-7378-43AC-BCFC-05C818125FCC}" sibTransId="{3BEE99AB-C401-4C92-B2BD-0FCBF3070893}"/>
    <dgm:cxn modelId="{3ECDA8BD-18BD-4633-A00D-79891EA77AF3}" type="presOf" srcId="{2A05871C-8B61-4840-9EA2-41BDF88BE674}" destId="{1FD9B847-1C5D-4F8D-B4A2-5143E5C56930}" srcOrd="0" destOrd="6" presId="urn:microsoft.com/office/officeart/2005/8/layout/process3"/>
    <dgm:cxn modelId="{4D6DC974-29B9-454C-904D-86AD5C80AA6A}" srcId="{5BBDBF00-42A5-431D-9DFB-73D4882028AF}" destId="{952F5CB0-9DD6-45EB-9743-1E3590279C39}" srcOrd="0" destOrd="0" parTransId="{A79B2DC3-B7A5-46F2-B4DC-5A24505C93AA}" sibTransId="{FDE8031B-C5BE-42C4-8A28-43332BEA2EAB}"/>
    <dgm:cxn modelId="{D54C95A3-BA8D-4B22-A0B3-A75BA61F700A}" type="presOf" srcId="{245907D7-F963-4135-82D6-336279358010}" destId="{1FD9B847-1C5D-4F8D-B4A2-5143E5C56930}" srcOrd="0" destOrd="0" presId="urn:microsoft.com/office/officeart/2005/8/layout/process3"/>
    <dgm:cxn modelId="{26731B62-797F-41A2-ADA4-330E1AA8358B}" srcId="{952F5CB0-9DD6-45EB-9743-1E3590279C39}" destId="{4CA88E8F-0330-46E0-B18A-D9B90A4356A1}" srcOrd="2" destOrd="0" parTransId="{B4E2F4E0-F933-471D-8A54-F48CB58065D0}" sibTransId="{167996B3-0CD0-4C62-A442-09C43A620B44}"/>
    <dgm:cxn modelId="{5028327A-25AF-4054-BD4D-F26C35C0C351}" type="presOf" srcId="{1C7D2552-0DC0-4FC0-A123-C7EE56C5FDB4}" destId="{1FD9B847-1C5D-4F8D-B4A2-5143E5C56930}" srcOrd="0" destOrd="4" presId="urn:microsoft.com/office/officeart/2005/8/layout/process3"/>
    <dgm:cxn modelId="{20883DF7-D57C-4F36-A7C2-5B6801093399}" type="presOf" srcId="{5BBDBF00-42A5-431D-9DFB-73D4882028AF}" destId="{1D826EE1-B436-4173-9CEC-B19552515902}" srcOrd="0" destOrd="0" presId="urn:microsoft.com/office/officeart/2005/8/layout/process3"/>
    <dgm:cxn modelId="{3514A166-89EA-4FB2-AF34-988092978A80}" type="presOf" srcId="{46BC7591-0CDA-4E4B-A677-9EE5323BA46C}" destId="{1FD9B847-1C5D-4F8D-B4A2-5143E5C56930}" srcOrd="0" destOrd="3" presId="urn:microsoft.com/office/officeart/2005/8/layout/process3"/>
    <dgm:cxn modelId="{C121F6FD-EDD5-4524-95CF-73788F86AAE5}" srcId="{952F5CB0-9DD6-45EB-9743-1E3590279C39}" destId="{2A05871C-8B61-4840-9EA2-41BDF88BE674}" srcOrd="6" destOrd="0" parTransId="{7C82F460-0945-4AA7-B90D-8B22FC979A88}" sibTransId="{723CF61F-730E-43A3-A0D4-285E220FB24E}"/>
    <dgm:cxn modelId="{4B7E1BB2-8A94-406C-BECE-46A8718FFEFA}" type="presOf" srcId="{952F5CB0-9DD6-45EB-9743-1E3590279C39}" destId="{D7888060-52DC-4943-9FF0-C5386F609435}" srcOrd="0" destOrd="0" presId="urn:microsoft.com/office/officeart/2005/8/layout/process3"/>
    <dgm:cxn modelId="{97586D11-5637-42DA-B8BD-6A8ED53BEA71}" srcId="{952F5CB0-9DD6-45EB-9743-1E3590279C39}" destId="{04A52BA0-721F-4BCB-976D-E763B45FAE29}" srcOrd="5" destOrd="0" parTransId="{5866F257-87B9-48C9-A0D9-AA28BC1E02CC}" sibTransId="{F81C0F4F-7710-4D7C-A341-D8DCF8BF2E0B}"/>
    <dgm:cxn modelId="{B79186C6-250C-42B7-83E8-E8CFB467157A}" type="presOf" srcId="{952F5CB0-9DD6-45EB-9743-1E3590279C39}" destId="{CE48AD35-4C66-47A7-B324-5BB53119AE51}" srcOrd="1" destOrd="0" presId="urn:microsoft.com/office/officeart/2005/8/layout/process3"/>
    <dgm:cxn modelId="{EAEB157E-3A54-499C-9010-009CF76881D8}" type="presOf" srcId="{4CA88E8F-0330-46E0-B18A-D9B90A4356A1}" destId="{1FD9B847-1C5D-4F8D-B4A2-5143E5C56930}" srcOrd="0" destOrd="2" presId="urn:microsoft.com/office/officeart/2005/8/layout/process3"/>
    <dgm:cxn modelId="{5DD30145-FE7E-41AC-98C7-D4CB35477AEB}" type="presOf" srcId="{FC574CCB-ECD8-43DE-8A3E-172C003F69C4}" destId="{1FD9B847-1C5D-4F8D-B4A2-5143E5C56930}" srcOrd="0" destOrd="1" presId="urn:microsoft.com/office/officeart/2005/8/layout/process3"/>
    <dgm:cxn modelId="{875AEBC6-93BB-4A12-BDC8-6416CA109340}" srcId="{952F5CB0-9DD6-45EB-9743-1E3590279C39}" destId="{1C7D2552-0DC0-4FC0-A123-C7EE56C5FDB4}" srcOrd="4" destOrd="0" parTransId="{D9F3FE5A-063C-4732-B4AC-61B91370112B}" sibTransId="{25F0AAA4-3B5B-44B1-A754-020CEA7AFDF2}"/>
    <dgm:cxn modelId="{6936287B-E1B3-4840-A881-BE444885B064}" srcId="{952F5CB0-9DD6-45EB-9743-1E3590279C39}" destId="{46BC7591-0CDA-4E4B-A677-9EE5323BA46C}" srcOrd="3" destOrd="0" parTransId="{23A848E4-4AB3-4562-A058-13B0A90C0623}" sibTransId="{030787E6-E728-4F6B-BED1-AD48E9A3F141}"/>
    <dgm:cxn modelId="{B95C89EE-EF12-421C-B7FD-6AADE7919E51}" type="presParOf" srcId="{1D826EE1-B436-4173-9CEC-B19552515902}" destId="{2AC31860-0071-434D-8B39-D37D8CAD12D2}" srcOrd="0" destOrd="0" presId="urn:microsoft.com/office/officeart/2005/8/layout/process3"/>
    <dgm:cxn modelId="{D7C79670-D77C-485A-9C13-A2DA4EFA600B}" type="presParOf" srcId="{2AC31860-0071-434D-8B39-D37D8CAD12D2}" destId="{D7888060-52DC-4943-9FF0-C5386F609435}" srcOrd="0" destOrd="0" presId="urn:microsoft.com/office/officeart/2005/8/layout/process3"/>
    <dgm:cxn modelId="{918B947F-A75F-4B40-8AEC-525EBF259ED7}" type="presParOf" srcId="{2AC31860-0071-434D-8B39-D37D8CAD12D2}" destId="{CE48AD35-4C66-47A7-B324-5BB53119AE51}" srcOrd="1" destOrd="0" presId="urn:microsoft.com/office/officeart/2005/8/layout/process3"/>
    <dgm:cxn modelId="{E2E9027E-0574-4A27-BA94-2A23A071DB4E}" type="presParOf" srcId="{2AC31860-0071-434D-8B39-D37D8CAD12D2}" destId="{1FD9B847-1C5D-4F8D-B4A2-5143E5C5693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3D394-532B-4010-9C8D-F7A5F59BC7F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8042F3-112E-43FF-A3BE-38E343181B83}">
      <dgm:prSet phldrT="[Texto]"/>
      <dgm:spPr>
        <a:solidFill>
          <a:schemeClr val="bg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EMPRESA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32159ABB-A5A5-49CF-8C38-5495275F4CB3}" type="parTrans" cxnId="{01475245-7BE4-4CA7-B115-1186CD359CFD}">
      <dgm:prSet/>
      <dgm:spPr/>
      <dgm:t>
        <a:bodyPr/>
        <a:lstStyle/>
        <a:p>
          <a:endParaRPr lang="pt-BR"/>
        </a:p>
      </dgm:t>
    </dgm:pt>
    <dgm:pt modelId="{42300A7D-6EF7-4291-8988-54739E1F67AB}" type="sibTrans" cxnId="{01475245-7BE4-4CA7-B115-1186CD359CFD}">
      <dgm:prSet/>
      <dgm:spPr/>
      <dgm:t>
        <a:bodyPr/>
        <a:lstStyle/>
        <a:p>
          <a:endParaRPr lang="pt-BR"/>
        </a:p>
      </dgm:t>
    </dgm:pt>
    <dgm:pt modelId="{B01801D9-C61E-4C25-A9AD-6E9D22EB8476}">
      <dgm:prSet phldrT="[Texto]"/>
      <dgm:spPr>
        <a:solidFill>
          <a:schemeClr val="bg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Disponibilizou  para a SECONT, </a:t>
          </a:r>
          <a:r>
            <a:rPr lang="pt-BR" b="1" u="none" dirty="0" smtClean="0">
              <a:solidFill>
                <a:schemeClr val="accent2">
                  <a:lumMod val="50000"/>
                </a:schemeClr>
              </a:solidFill>
            </a:rPr>
            <a:t>em suas instalações</a:t>
          </a:r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, os documentos relativos aos contratos, objeto da denúncia</a:t>
          </a:r>
          <a:endParaRPr lang="pt-BR" b="1" dirty="0">
            <a:solidFill>
              <a:schemeClr val="accent2">
                <a:lumMod val="50000"/>
              </a:schemeClr>
            </a:solidFill>
          </a:endParaRPr>
        </a:p>
      </dgm:t>
    </dgm:pt>
    <dgm:pt modelId="{2F08A7AC-1CB5-46B6-A19B-A01E09B6065B}" type="parTrans" cxnId="{B97CD07D-A9BB-4E0F-AE97-1B83064FEFF8}">
      <dgm:prSet/>
      <dgm:spPr/>
      <dgm:t>
        <a:bodyPr/>
        <a:lstStyle/>
        <a:p>
          <a:endParaRPr lang="pt-BR"/>
        </a:p>
      </dgm:t>
    </dgm:pt>
    <dgm:pt modelId="{2FB3E8A0-E482-461F-9F07-974903D4C2DA}" type="sibTrans" cxnId="{B97CD07D-A9BB-4E0F-AE97-1B83064FEFF8}">
      <dgm:prSet/>
      <dgm:spPr/>
      <dgm:t>
        <a:bodyPr/>
        <a:lstStyle/>
        <a:p>
          <a:endParaRPr lang="pt-BR"/>
        </a:p>
      </dgm:t>
    </dgm:pt>
    <dgm:pt modelId="{C4C75557-6604-494E-B7E8-D36A858AB1AE}" type="pres">
      <dgm:prSet presAssocID="{B3F3D394-532B-4010-9C8D-F7A5F59BC7F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FC43CCF-8CF8-49DC-8239-785C820F80C6}" type="pres">
      <dgm:prSet presAssocID="{E08042F3-112E-43FF-A3BE-38E343181B83}" presName="comp" presStyleCnt="0"/>
      <dgm:spPr/>
    </dgm:pt>
    <dgm:pt modelId="{CB0D063B-EE8A-4271-8B3D-027A6C458B8B}" type="pres">
      <dgm:prSet presAssocID="{E08042F3-112E-43FF-A3BE-38E343181B83}" presName="box" presStyleLbl="node1" presStyleIdx="0" presStyleCnt="1" custScaleX="79162"/>
      <dgm:spPr/>
      <dgm:t>
        <a:bodyPr/>
        <a:lstStyle/>
        <a:p>
          <a:endParaRPr lang="pt-BR"/>
        </a:p>
      </dgm:t>
    </dgm:pt>
    <dgm:pt modelId="{A8657B56-BF63-417C-BDA0-2E8FD57F99A4}" type="pres">
      <dgm:prSet presAssocID="{E08042F3-112E-43FF-A3BE-38E343181B83}" presName="img" presStyleLbl="fgImgPlace1" presStyleIdx="0" presStyleCnt="1" custScaleX="188647" custScaleY="88751" custLinFactNeighborX="-18662" custLinFactNeighborY="-17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952CAF-1EEB-4F9B-A50F-9C0A157CCD7D}" type="pres">
      <dgm:prSet presAssocID="{E08042F3-112E-43FF-A3BE-38E343181B8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0E9684-6C05-42F5-B75E-4E9478F0CE6F}" type="presOf" srcId="{E08042F3-112E-43FF-A3BE-38E343181B83}" destId="{CB0D063B-EE8A-4271-8B3D-027A6C458B8B}" srcOrd="0" destOrd="0" presId="urn:microsoft.com/office/officeart/2005/8/layout/vList4"/>
    <dgm:cxn modelId="{B97CD07D-A9BB-4E0F-AE97-1B83064FEFF8}" srcId="{E08042F3-112E-43FF-A3BE-38E343181B83}" destId="{B01801D9-C61E-4C25-A9AD-6E9D22EB8476}" srcOrd="0" destOrd="0" parTransId="{2F08A7AC-1CB5-46B6-A19B-A01E09B6065B}" sibTransId="{2FB3E8A0-E482-461F-9F07-974903D4C2DA}"/>
    <dgm:cxn modelId="{7765EE1D-8387-49C3-AD80-154A070B5FDB}" type="presOf" srcId="{E08042F3-112E-43FF-A3BE-38E343181B83}" destId="{A6952CAF-1EEB-4F9B-A50F-9C0A157CCD7D}" srcOrd="1" destOrd="0" presId="urn:microsoft.com/office/officeart/2005/8/layout/vList4"/>
    <dgm:cxn modelId="{1CD5F92B-6998-4DCE-AACB-688CAB28FE99}" type="presOf" srcId="{B3F3D394-532B-4010-9C8D-F7A5F59BC7F0}" destId="{C4C75557-6604-494E-B7E8-D36A858AB1AE}" srcOrd="0" destOrd="0" presId="urn:microsoft.com/office/officeart/2005/8/layout/vList4"/>
    <dgm:cxn modelId="{65F81C7A-9AEE-4890-AF30-68B654F83E93}" type="presOf" srcId="{B01801D9-C61E-4C25-A9AD-6E9D22EB8476}" destId="{A6952CAF-1EEB-4F9B-A50F-9C0A157CCD7D}" srcOrd="1" destOrd="1" presId="urn:microsoft.com/office/officeart/2005/8/layout/vList4"/>
    <dgm:cxn modelId="{686E0A32-D194-4F90-BAD8-A02EB62F71A6}" type="presOf" srcId="{B01801D9-C61E-4C25-A9AD-6E9D22EB8476}" destId="{CB0D063B-EE8A-4271-8B3D-027A6C458B8B}" srcOrd="0" destOrd="1" presId="urn:microsoft.com/office/officeart/2005/8/layout/vList4"/>
    <dgm:cxn modelId="{01475245-7BE4-4CA7-B115-1186CD359CFD}" srcId="{B3F3D394-532B-4010-9C8D-F7A5F59BC7F0}" destId="{E08042F3-112E-43FF-A3BE-38E343181B83}" srcOrd="0" destOrd="0" parTransId="{32159ABB-A5A5-49CF-8C38-5495275F4CB3}" sibTransId="{42300A7D-6EF7-4291-8988-54739E1F67AB}"/>
    <dgm:cxn modelId="{E00724B1-F0D8-4BC5-9343-3926A4DE3967}" type="presParOf" srcId="{C4C75557-6604-494E-B7E8-D36A858AB1AE}" destId="{5FC43CCF-8CF8-49DC-8239-785C820F80C6}" srcOrd="0" destOrd="0" presId="urn:microsoft.com/office/officeart/2005/8/layout/vList4"/>
    <dgm:cxn modelId="{0EF683D7-7F42-4FF4-B279-8B2614EE160B}" type="presParOf" srcId="{5FC43CCF-8CF8-49DC-8239-785C820F80C6}" destId="{CB0D063B-EE8A-4271-8B3D-027A6C458B8B}" srcOrd="0" destOrd="0" presId="urn:microsoft.com/office/officeart/2005/8/layout/vList4"/>
    <dgm:cxn modelId="{E01B6BAB-35D5-43C2-84B9-695F943C0B57}" type="presParOf" srcId="{5FC43CCF-8CF8-49DC-8239-785C820F80C6}" destId="{A8657B56-BF63-417C-BDA0-2E8FD57F99A4}" srcOrd="1" destOrd="0" presId="urn:microsoft.com/office/officeart/2005/8/layout/vList4"/>
    <dgm:cxn modelId="{C93A940C-B5D6-45ED-80B1-429E69F3CC68}" type="presParOf" srcId="{5FC43CCF-8CF8-49DC-8239-785C820F80C6}" destId="{A6952CAF-1EEB-4F9B-A50F-9C0A157CCD7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0BAFB2-87CF-40F9-ADF5-6C18F3B27AF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DDAD05-7E8A-4DAC-B5D0-969C461F085C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dirty="0" smtClean="0"/>
            <a:t>salários em dia  </a:t>
          </a:r>
          <a:endParaRPr lang="pt-BR" sz="2000" dirty="0"/>
        </a:p>
      </dgm:t>
    </dgm:pt>
    <dgm:pt modelId="{190A5BA9-E88C-4971-9D1A-7FA4AAA9CFAB}" type="parTrans" cxnId="{E11FA3CA-E0F8-4743-A195-F125995B0513}">
      <dgm:prSet/>
      <dgm:spPr/>
      <dgm:t>
        <a:bodyPr/>
        <a:lstStyle/>
        <a:p>
          <a:endParaRPr lang="pt-BR"/>
        </a:p>
      </dgm:t>
    </dgm:pt>
    <dgm:pt modelId="{C04EECA8-DCB9-40F8-A354-E2FFF90A4EF9}" type="sibTrans" cxnId="{E11FA3CA-E0F8-4743-A195-F125995B0513}">
      <dgm:prSet/>
      <dgm:spPr/>
      <dgm:t>
        <a:bodyPr/>
        <a:lstStyle/>
        <a:p>
          <a:endParaRPr lang="pt-BR"/>
        </a:p>
      </dgm:t>
    </dgm:pt>
    <dgm:pt modelId="{6ED34630-971D-4E30-BD0D-78A5DF0E11B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dirty="0" smtClean="0"/>
            <a:t>     </a:t>
          </a:r>
          <a:r>
            <a:rPr lang="pt-BR" sz="2000" dirty="0" smtClean="0"/>
            <a:t>regularidade fiscal e previdenciária</a:t>
          </a:r>
          <a:endParaRPr lang="pt-BR" sz="2000" dirty="0"/>
        </a:p>
      </dgm:t>
    </dgm:pt>
    <dgm:pt modelId="{E297D1C6-4FE1-4B3B-8BA5-A5934FF2C70E}" type="parTrans" cxnId="{3AB7BFD7-D502-4352-B764-924D9EAAD656}">
      <dgm:prSet/>
      <dgm:spPr/>
      <dgm:t>
        <a:bodyPr/>
        <a:lstStyle/>
        <a:p>
          <a:endParaRPr lang="pt-BR"/>
        </a:p>
      </dgm:t>
    </dgm:pt>
    <dgm:pt modelId="{098FC037-CDBC-4C52-B25B-CF97F65F2EDA}" type="sibTrans" cxnId="{3AB7BFD7-D502-4352-B764-924D9EAAD656}">
      <dgm:prSet/>
      <dgm:spPr/>
      <dgm:t>
        <a:bodyPr/>
        <a:lstStyle/>
        <a:p>
          <a:endParaRPr lang="pt-BR"/>
        </a:p>
      </dgm:t>
    </dgm:pt>
    <dgm:pt modelId="{3CDE60D9-7AFF-4685-8068-EAC813CD15B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300" dirty="0" smtClean="0"/>
            <a:t>     </a:t>
          </a:r>
          <a:r>
            <a:rPr lang="pt-BR" sz="2000" dirty="0" smtClean="0"/>
            <a:t>registros adequados dos empregados</a:t>
          </a:r>
          <a:endParaRPr lang="pt-BR" sz="2000" dirty="0"/>
        </a:p>
      </dgm:t>
    </dgm:pt>
    <dgm:pt modelId="{558892EA-BCDA-43E9-9371-DD17F5DC0E7C}" type="parTrans" cxnId="{3109CD15-F14A-4AE0-8C6C-A00031D906D8}">
      <dgm:prSet/>
      <dgm:spPr/>
      <dgm:t>
        <a:bodyPr/>
        <a:lstStyle/>
        <a:p>
          <a:endParaRPr lang="pt-BR"/>
        </a:p>
      </dgm:t>
    </dgm:pt>
    <dgm:pt modelId="{1287E027-21D1-42D7-B378-14948B65163D}" type="sibTrans" cxnId="{3109CD15-F14A-4AE0-8C6C-A00031D906D8}">
      <dgm:prSet/>
      <dgm:spPr/>
      <dgm:t>
        <a:bodyPr/>
        <a:lstStyle/>
        <a:p>
          <a:endParaRPr lang="pt-BR"/>
        </a:p>
      </dgm:t>
    </dgm:pt>
    <dgm:pt modelId="{D2D567F0-A749-41CB-9A30-842F7ABD31EC}">
      <dgm:prSet custT="1"/>
      <dgm:spPr>
        <a:solidFill>
          <a:schemeClr val="accent2"/>
        </a:solidFill>
      </dgm:spPr>
      <dgm:t>
        <a:bodyPr/>
        <a:lstStyle/>
        <a:p>
          <a:r>
            <a:rPr lang="pt-BR" sz="2000" dirty="0" smtClean="0"/>
            <a:t>rescisões trabalhistas quitadas</a:t>
          </a:r>
          <a:endParaRPr lang="pt-BR" sz="2000" dirty="0"/>
        </a:p>
      </dgm:t>
    </dgm:pt>
    <dgm:pt modelId="{3AD28075-7544-4D7D-8F0A-4774844FF174}" type="parTrans" cxnId="{06F9B2CD-7105-4AF4-8257-3C7B2B7F2C83}">
      <dgm:prSet/>
      <dgm:spPr/>
      <dgm:t>
        <a:bodyPr/>
        <a:lstStyle/>
        <a:p>
          <a:endParaRPr lang="pt-BR"/>
        </a:p>
      </dgm:t>
    </dgm:pt>
    <dgm:pt modelId="{DC26E2D3-3703-49D9-B3EF-E3CD7E4F0641}" type="sibTrans" cxnId="{06F9B2CD-7105-4AF4-8257-3C7B2B7F2C83}">
      <dgm:prSet/>
      <dgm:spPr/>
      <dgm:t>
        <a:bodyPr/>
        <a:lstStyle/>
        <a:p>
          <a:endParaRPr lang="pt-BR"/>
        </a:p>
      </dgm:t>
    </dgm:pt>
    <dgm:pt modelId="{6A02E59C-7F0F-457D-AA0C-00F8041E86CF}">
      <dgm:prSet custT="1"/>
      <dgm:spPr>
        <a:solidFill>
          <a:schemeClr val="accent2"/>
        </a:solidFill>
      </dgm:spPr>
      <dgm:t>
        <a:bodyPr/>
        <a:lstStyle/>
        <a:p>
          <a:r>
            <a:rPr lang="pt-BR" sz="2000" dirty="0" smtClean="0"/>
            <a:t>ausência de ações trabalhistas</a:t>
          </a:r>
          <a:endParaRPr lang="pt-BR" sz="2000" dirty="0"/>
        </a:p>
      </dgm:t>
    </dgm:pt>
    <dgm:pt modelId="{F787DCF5-AA8B-46F7-981E-98D6749EFEEC}" type="parTrans" cxnId="{714E0C14-2AFB-42C1-9B3D-426629F924A8}">
      <dgm:prSet/>
      <dgm:spPr/>
      <dgm:t>
        <a:bodyPr/>
        <a:lstStyle/>
        <a:p>
          <a:endParaRPr lang="pt-BR"/>
        </a:p>
      </dgm:t>
    </dgm:pt>
    <dgm:pt modelId="{E657EB9B-1C95-4B21-99B8-797FE3831D70}" type="sibTrans" cxnId="{714E0C14-2AFB-42C1-9B3D-426629F924A8}">
      <dgm:prSet/>
      <dgm:spPr/>
      <dgm:t>
        <a:bodyPr/>
        <a:lstStyle/>
        <a:p>
          <a:endParaRPr lang="pt-BR"/>
        </a:p>
      </dgm:t>
    </dgm:pt>
    <dgm:pt modelId="{D2EFAF01-F0AC-45ED-952D-F1A26EC44023}" type="pres">
      <dgm:prSet presAssocID="{150BAFB2-87CF-40F9-ADF5-6C18F3B27A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B37645-2160-4644-B7DD-F4AC083BF53E}" type="pres">
      <dgm:prSet presAssocID="{AEDDAD05-7E8A-4DAC-B5D0-969C461F085C}" presName="composite" presStyleCnt="0"/>
      <dgm:spPr/>
    </dgm:pt>
    <dgm:pt modelId="{6AFB4B13-F4F2-4866-B406-B955387666B1}" type="pres">
      <dgm:prSet presAssocID="{AEDDAD05-7E8A-4DAC-B5D0-969C461F085C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A1F825-5ED4-4B3D-96D2-286F5BB8DE7C}" type="pres">
      <dgm:prSet presAssocID="{AEDDAD05-7E8A-4DAC-B5D0-969C461F085C}" presName="txShp" presStyleLbl="node1" presStyleIdx="0" presStyleCnt="5" custScaleX="1231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E8A1D7-4CC8-4B2C-8029-3674E9A53905}" type="pres">
      <dgm:prSet presAssocID="{C04EECA8-DCB9-40F8-A354-E2FFF90A4EF9}" presName="spacing" presStyleCnt="0"/>
      <dgm:spPr/>
    </dgm:pt>
    <dgm:pt modelId="{E3858306-6FE2-4108-86A8-3D2EE9096C45}" type="pres">
      <dgm:prSet presAssocID="{6ED34630-971D-4E30-BD0D-78A5DF0E11BD}" presName="composite" presStyleCnt="0"/>
      <dgm:spPr/>
    </dgm:pt>
    <dgm:pt modelId="{62353FB0-A32B-4799-A712-23385D73CEF3}" type="pres">
      <dgm:prSet presAssocID="{6ED34630-971D-4E30-BD0D-78A5DF0E11BD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18AE23-36A6-4B34-B33E-6A8875C02958}" type="pres">
      <dgm:prSet presAssocID="{6ED34630-971D-4E30-BD0D-78A5DF0E11BD}" presName="txShp" presStyleLbl="node1" presStyleIdx="1" presStyleCnt="5" custScaleX="1240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05E535-7CBE-410F-84C2-64EB347E3905}" type="pres">
      <dgm:prSet presAssocID="{098FC037-CDBC-4C52-B25B-CF97F65F2EDA}" presName="spacing" presStyleCnt="0"/>
      <dgm:spPr/>
    </dgm:pt>
    <dgm:pt modelId="{4A87207E-B9B1-452C-8FF9-F74C7BA6FB71}" type="pres">
      <dgm:prSet presAssocID="{3CDE60D9-7AFF-4685-8068-EAC813CD15BE}" presName="composite" presStyleCnt="0"/>
      <dgm:spPr/>
    </dgm:pt>
    <dgm:pt modelId="{F7E7246F-C1D4-4974-B0C4-D41CFF2AA5BD}" type="pres">
      <dgm:prSet presAssocID="{3CDE60D9-7AFF-4685-8068-EAC813CD15BE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D69C85-C5D9-4CCB-AE39-5C0890120B4B}" type="pres">
      <dgm:prSet presAssocID="{3CDE60D9-7AFF-4685-8068-EAC813CD15BE}" presName="txShp" presStyleLbl="node1" presStyleIdx="2" presStyleCnt="5" custScaleX="1240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9EE3F4-1231-4024-8922-22FE10F37010}" type="pres">
      <dgm:prSet presAssocID="{1287E027-21D1-42D7-B378-14948B65163D}" presName="spacing" presStyleCnt="0"/>
      <dgm:spPr/>
    </dgm:pt>
    <dgm:pt modelId="{8C2E8B91-9535-46BE-A628-984DF237FBF0}" type="pres">
      <dgm:prSet presAssocID="{D2D567F0-A749-41CB-9A30-842F7ABD31EC}" presName="composite" presStyleCnt="0"/>
      <dgm:spPr/>
    </dgm:pt>
    <dgm:pt modelId="{84FD9CE7-5D5C-47C6-BFBE-6676D4B29CAE}" type="pres">
      <dgm:prSet presAssocID="{D2D567F0-A749-41CB-9A30-842F7ABD31EC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62AE97-A486-4DC3-8B9D-B8009F6C3633}" type="pres">
      <dgm:prSet presAssocID="{D2D567F0-A749-41CB-9A30-842F7ABD31EC}" presName="txShp" presStyleLbl="node1" presStyleIdx="3" presStyleCnt="5" custScaleX="1240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39C306-A29F-4367-9840-66DF168DD06A}" type="pres">
      <dgm:prSet presAssocID="{DC26E2D3-3703-49D9-B3EF-E3CD7E4F0641}" presName="spacing" presStyleCnt="0"/>
      <dgm:spPr/>
    </dgm:pt>
    <dgm:pt modelId="{DB583090-2F60-4C7C-A078-0166614A4ED5}" type="pres">
      <dgm:prSet presAssocID="{6A02E59C-7F0F-457D-AA0C-00F8041E86CF}" presName="composite" presStyleCnt="0"/>
      <dgm:spPr/>
    </dgm:pt>
    <dgm:pt modelId="{F6A9298D-D746-446B-8F92-C29767AB7DA2}" type="pres">
      <dgm:prSet presAssocID="{6A02E59C-7F0F-457D-AA0C-00F8041E86CF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5009A5-3036-492B-AD42-205C7ACE0AF3}" type="pres">
      <dgm:prSet presAssocID="{6A02E59C-7F0F-457D-AA0C-00F8041E86CF}" presName="txShp" presStyleLbl="node1" presStyleIdx="4" presStyleCnt="5" custScaleX="1240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F9B2CD-7105-4AF4-8257-3C7B2B7F2C83}" srcId="{150BAFB2-87CF-40F9-ADF5-6C18F3B27AF8}" destId="{D2D567F0-A749-41CB-9A30-842F7ABD31EC}" srcOrd="3" destOrd="0" parTransId="{3AD28075-7544-4D7D-8F0A-4774844FF174}" sibTransId="{DC26E2D3-3703-49D9-B3EF-E3CD7E4F0641}"/>
    <dgm:cxn modelId="{E11FA3CA-E0F8-4743-A195-F125995B0513}" srcId="{150BAFB2-87CF-40F9-ADF5-6C18F3B27AF8}" destId="{AEDDAD05-7E8A-4DAC-B5D0-969C461F085C}" srcOrd="0" destOrd="0" parTransId="{190A5BA9-E88C-4971-9D1A-7FA4AAA9CFAB}" sibTransId="{C04EECA8-DCB9-40F8-A354-E2FFF90A4EF9}"/>
    <dgm:cxn modelId="{F4A9A289-0247-416E-BF67-06841745D2AF}" type="presOf" srcId="{3CDE60D9-7AFF-4685-8068-EAC813CD15BE}" destId="{94D69C85-C5D9-4CCB-AE39-5C0890120B4B}" srcOrd="0" destOrd="0" presId="urn:microsoft.com/office/officeart/2005/8/layout/vList3"/>
    <dgm:cxn modelId="{61F960C2-DB41-42FE-BE2D-90BCB4771CA9}" type="presOf" srcId="{150BAFB2-87CF-40F9-ADF5-6C18F3B27AF8}" destId="{D2EFAF01-F0AC-45ED-952D-F1A26EC44023}" srcOrd="0" destOrd="0" presId="urn:microsoft.com/office/officeart/2005/8/layout/vList3"/>
    <dgm:cxn modelId="{B27E34C7-05B1-4804-9F6F-7BD76202138B}" type="presOf" srcId="{6A02E59C-7F0F-457D-AA0C-00F8041E86CF}" destId="{6F5009A5-3036-492B-AD42-205C7ACE0AF3}" srcOrd="0" destOrd="0" presId="urn:microsoft.com/office/officeart/2005/8/layout/vList3"/>
    <dgm:cxn modelId="{23799911-94D2-40F5-B368-5814860903B5}" type="presOf" srcId="{AEDDAD05-7E8A-4DAC-B5D0-969C461F085C}" destId="{F5A1F825-5ED4-4B3D-96D2-286F5BB8DE7C}" srcOrd="0" destOrd="0" presId="urn:microsoft.com/office/officeart/2005/8/layout/vList3"/>
    <dgm:cxn modelId="{3109CD15-F14A-4AE0-8C6C-A00031D906D8}" srcId="{150BAFB2-87CF-40F9-ADF5-6C18F3B27AF8}" destId="{3CDE60D9-7AFF-4685-8068-EAC813CD15BE}" srcOrd="2" destOrd="0" parTransId="{558892EA-BCDA-43E9-9371-DD17F5DC0E7C}" sibTransId="{1287E027-21D1-42D7-B378-14948B65163D}"/>
    <dgm:cxn modelId="{714E0C14-2AFB-42C1-9B3D-426629F924A8}" srcId="{150BAFB2-87CF-40F9-ADF5-6C18F3B27AF8}" destId="{6A02E59C-7F0F-457D-AA0C-00F8041E86CF}" srcOrd="4" destOrd="0" parTransId="{F787DCF5-AA8B-46F7-981E-98D6749EFEEC}" sibTransId="{E657EB9B-1C95-4B21-99B8-797FE3831D70}"/>
    <dgm:cxn modelId="{3AB7BFD7-D502-4352-B764-924D9EAAD656}" srcId="{150BAFB2-87CF-40F9-ADF5-6C18F3B27AF8}" destId="{6ED34630-971D-4E30-BD0D-78A5DF0E11BD}" srcOrd="1" destOrd="0" parTransId="{E297D1C6-4FE1-4B3B-8BA5-A5934FF2C70E}" sibTransId="{098FC037-CDBC-4C52-B25B-CF97F65F2EDA}"/>
    <dgm:cxn modelId="{4FD5C8EE-E2C6-4EF2-B2F1-3B0F9C3755CC}" type="presOf" srcId="{6ED34630-971D-4E30-BD0D-78A5DF0E11BD}" destId="{AA18AE23-36A6-4B34-B33E-6A8875C02958}" srcOrd="0" destOrd="0" presId="urn:microsoft.com/office/officeart/2005/8/layout/vList3"/>
    <dgm:cxn modelId="{4930ECC7-F788-4DF6-9C93-5277759EB279}" type="presOf" srcId="{D2D567F0-A749-41CB-9A30-842F7ABD31EC}" destId="{D262AE97-A486-4DC3-8B9D-B8009F6C3633}" srcOrd="0" destOrd="0" presId="urn:microsoft.com/office/officeart/2005/8/layout/vList3"/>
    <dgm:cxn modelId="{4B659668-AF4E-49A4-8A95-E7A95BB30902}" type="presParOf" srcId="{D2EFAF01-F0AC-45ED-952D-F1A26EC44023}" destId="{2EB37645-2160-4644-B7DD-F4AC083BF53E}" srcOrd="0" destOrd="0" presId="urn:microsoft.com/office/officeart/2005/8/layout/vList3"/>
    <dgm:cxn modelId="{59D8C47A-073C-4DF6-8A7C-893FED4D3565}" type="presParOf" srcId="{2EB37645-2160-4644-B7DD-F4AC083BF53E}" destId="{6AFB4B13-F4F2-4866-B406-B955387666B1}" srcOrd="0" destOrd="0" presId="urn:microsoft.com/office/officeart/2005/8/layout/vList3"/>
    <dgm:cxn modelId="{36B77809-CC8F-48FC-8DEE-1C829B0CD9C4}" type="presParOf" srcId="{2EB37645-2160-4644-B7DD-F4AC083BF53E}" destId="{F5A1F825-5ED4-4B3D-96D2-286F5BB8DE7C}" srcOrd="1" destOrd="0" presId="urn:microsoft.com/office/officeart/2005/8/layout/vList3"/>
    <dgm:cxn modelId="{F6EE86C9-4C80-40A3-95C1-C1E0C9871A8B}" type="presParOf" srcId="{D2EFAF01-F0AC-45ED-952D-F1A26EC44023}" destId="{DFE8A1D7-4CC8-4B2C-8029-3674E9A53905}" srcOrd="1" destOrd="0" presId="urn:microsoft.com/office/officeart/2005/8/layout/vList3"/>
    <dgm:cxn modelId="{1F994F9E-AA94-4741-89DC-927D33BD07DF}" type="presParOf" srcId="{D2EFAF01-F0AC-45ED-952D-F1A26EC44023}" destId="{E3858306-6FE2-4108-86A8-3D2EE9096C45}" srcOrd="2" destOrd="0" presId="urn:microsoft.com/office/officeart/2005/8/layout/vList3"/>
    <dgm:cxn modelId="{23DE7E7D-67FB-4DAA-8B7B-5C9A3DDC06E4}" type="presParOf" srcId="{E3858306-6FE2-4108-86A8-3D2EE9096C45}" destId="{62353FB0-A32B-4799-A712-23385D73CEF3}" srcOrd="0" destOrd="0" presId="urn:microsoft.com/office/officeart/2005/8/layout/vList3"/>
    <dgm:cxn modelId="{C62B4F06-2C58-4B07-9A82-966EFF509570}" type="presParOf" srcId="{E3858306-6FE2-4108-86A8-3D2EE9096C45}" destId="{AA18AE23-36A6-4B34-B33E-6A8875C02958}" srcOrd="1" destOrd="0" presId="urn:microsoft.com/office/officeart/2005/8/layout/vList3"/>
    <dgm:cxn modelId="{EFF57330-88E1-489D-B3EF-4624A84EF8A3}" type="presParOf" srcId="{D2EFAF01-F0AC-45ED-952D-F1A26EC44023}" destId="{4105E535-7CBE-410F-84C2-64EB347E3905}" srcOrd="3" destOrd="0" presId="urn:microsoft.com/office/officeart/2005/8/layout/vList3"/>
    <dgm:cxn modelId="{F7D74C13-7FCF-4BCE-8F0B-CE661CBBA382}" type="presParOf" srcId="{D2EFAF01-F0AC-45ED-952D-F1A26EC44023}" destId="{4A87207E-B9B1-452C-8FF9-F74C7BA6FB71}" srcOrd="4" destOrd="0" presId="urn:microsoft.com/office/officeart/2005/8/layout/vList3"/>
    <dgm:cxn modelId="{3E7B603A-466F-49FB-A459-06FA9F5831EB}" type="presParOf" srcId="{4A87207E-B9B1-452C-8FF9-F74C7BA6FB71}" destId="{F7E7246F-C1D4-4974-B0C4-D41CFF2AA5BD}" srcOrd="0" destOrd="0" presId="urn:microsoft.com/office/officeart/2005/8/layout/vList3"/>
    <dgm:cxn modelId="{2105A569-67D7-4054-A181-3F91F3DD8A68}" type="presParOf" srcId="{4A87207E-B9B1-452C-8FF9-F74C7BA6FB71}" destId="{94D69C85-C5D9-4CCB-AE39-5C0890120B4B}" srcOrd="1" destOrd="0" presId="urn:microsoft.com/office/officeart/2005/8/layout/vList3"/>
    <dgm:cxn modelId="{3EA60DC6-665E-40D4-9042-8D7BC919AE7B}" type="presParOf" srcId="{D2EFAF01-F0AC-45ED-952D-F1A26EC44023}" destId="{E19EE3F4-1231-4024-8922-22FE10F37010}" srcOrd="5" destOrd="0" presId="urn:microsoft.com/office/officeart/2005/8/layout/vList3"/>
    <dgm:cxn modelId="{5F3BFA82-0C31-40C0-A7E1-54D6FEAC85EA}" type="presParOf" srcId="{D2EFAF01-F0AC-45ED-952D-F1A26EC44023}" destId="{8C2E8B91-9535-46BE-A628-984DF237FBF0}" srcOrd="6" destOrd="0" presId="urn:microsoft.com/office/officeart/2005/8/layout/vList3"/>
    <dgm:cxn modelId="{A754EB92-E525-4A9B-B306-E41F486055D1}" type="presParOf" srcId="{8C2E8B91-9535-46BE-A628-984DF237FBF0}" destId="{84FD9CE7-5D5C-47C6-BFBE-6676D4B29CAE}" srcOrd="0" destOrd="0" presId="urn:microsoft.com/office/officeart/2005/8/layout/vList3"/>
    <dgm:cxn modelId="{F0808D17-2B7C-4E29-BB5F-E5D8150D8CA6}" type="presParOf" srcId="{8C2E8B91-9535-46BE-A628-984DF237FBF0}" destId="{D262AE97-A486-4DC3-8B9D-B8009F6C3633}" srcOrd="1" destOrd="0" presId="urn:microsoft.com/office/officeart/2005/8/layout/vList3"/>
    <dgm:cxn modelId="{37953790-DB84-4D06-BE67-8EB3C631367F}" type="presParOf" srcId="{D2EFAF01-F0AC-45ED-952D-F1A26EC44023}" destId="{3139C306-A29F-4367-9840-66DF168DD06A}" srcOrd="7" destOrd="0" presId="urn:microsoft.com/office/officeart/2005/8/layout/vList3"/>
    <dgm:cxn modelId="{495D4E4C-E8BC-4139-B04E-3CF5BD6ED0A1}" type="presParOf" srcId="{D2EFAF01-F0AC-45ED-952D-F1A26EC44023}" destId="{DB583090-2F60-4C7C-A078-0166614A4ED5}" srcOrd="8" destOrd="0" presId="urn:microsoft.com/office/officeart/2005/8/layout/vList3"/>
    <dgm:cxn modelId="{6F384003-D3FC-4EE3-AF88-A196CFCE2FE7}" type="presParOf" srcId="{DB583090-2F60-4C7C-A078-0166614A4ED5}" destId="{F6A9298D-D746-446B-8F92-C29767AB7DA2}" srcOrd="0" destOrd="0" presId="urn:microsoft.com/office/officeart/2005/8/layout/vList3"/>
    <dgm:cxn modelId="{03B4EBAE-0C06-4D25-A855-C0626ED7F2C0}" type="presParOf" srcId="{DB583090-2F60-4C7C-A078-0166614A4ED5}" destId="{6F5009A5-3036-492B-AD42-205C7ACE0A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33AE71-BEDA-4E68-AC07-3E809ECE533B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EF9C3EB-EAA8-4D45-9025-CE7783ABA8CB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4400" b="1" dirty="0" smtClean="0"/>
            <a:t>MOTIVADORES</a:t>
          </a:r>
          <a:endParaRPr lang="pt-BR" sz="4400" dirty="0"/>
        </a:p>
      </dgm:t>
    </dgm:pt>
    <dgm:pt modelId="{A85A8744-0B6D-4B25-9324-5958CA929ED5}" type="parTrans" cxnId="{7471DFDC-03E5-48D2-A365-B390217A3E7C}">
      <dgm:prSet/>
      <dgm:spPr/>
      <dgm:t>
        <a:bodyPr/>
        <a:lstStyle/>
        <a:p>
          <a:endParaRPr lang="pt-BR"/>
        </a:p>
      </dgm:t>
    </dgm:pt>
    <dgm:pt modelId="{FAA10BAB-A348-43B7-9388-18C2D8C9A12F}" type="sibTrans" cxnId="{7471DFDC-03E5-48D2-A365-B390217A3E7C}">
      <dgm:prSet/>
      <dgm:spPr/>
      <dgm:t>
        <a:bodyPr/>
        <a:lstStyle/>
        <a:p>
          <a:endParaRPr lang="pt-BR"/>
        </a:p>
      </dgm:t>
    </dgm:pt>
    <dgm:pt modelId="{CEE2C71A-3C43-4AAD-981D-5B3A3AF72681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700" dirty="0" smtClean="0"/>
            <a:t>FINANCEIRO = proteção ao erário - verbas devidas pelas empresas e não pelo Estado</a:t>
          </a:r>
          <a:endParaRPr lang="pt-BR" sz="2700" dirty="0"/>
        </a:p>
      </dgm:t>
    </dgm:pt>
    <dgm:pt modelId="{68130072-24A2-4F88-A0C9-53D02B31BB0F}" type="parTrans" cxnId="{23E04B9D-8929-4276-9997-B36160EB3BE0}">
      <dgm:prSet/>
      <dgm:spPr/>
      <dgm:t>
        <a:bodyPr/>
        <a:lstStyle/>
        <a:p>
          <a:endParaRPr lang="pt-BR"/>
        </a:p>
      </dgm:t>
    </dgm:pt>
    <dgm:pt modelId="{8F9EAC8D-BD91-48EE-85DA-A04C67C8EAAE}" type="sibTrans" cxnId="{23E04B9D-8929-4276-9997-B36160EB3BE0}">
      <dgm:prSet/>
      <dgm:spPr/>
      <dgm:t>
        <a:bodyPr/>
        <a:lstStyle/>
        <a:p>
          <a:endParaRPr lang="pt-BR"/>
        </a:p>
      </dgm:t>
    </dgm:pt>
    <dgm:pt modelId="{4992FB9A-BCE3-46FA-9640-28EB1CD633EC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700" dirty="0" smtClean="0"/>
            <a:t>SOCIAL = respeito aos direitos dos trabalhadores das empresas</a:t>
          </a:r>
          <a:endParaRPr lang="pt-BR" sz="2700" dirty="0"/>
        </a:p>
      </dgm:t>
    </dgm:pt>
    <dgm:pt modelId="{CEA3CE94-3447-4AAD-AA3B-95394F675BB5}" type="parTrans" cxnId="{E36421EC-C11D-47B8-ABE6-2BF0027746B3}">
      <dgm:prSet/>
      <dgm:spPr/>
      <dgm:t>
        <a:bodyPr/>
        <a:lstStyle/>
        <a:p>
          <a:endParaRPr lang="pt-BR"/>
        </a:p>
      </dgm:t>
    </dgm:pt>
    <dgm:pt modelId="{8765B5D0-BE13-414C-A133-E037EDBF8803}" type="sibTrans" cxnId="{E36421EC-C11D-47B8-ABE6-2BF0027746B3}">
      <dgm:prSet/>
      <dgm:spPr/>
      <dgm:t>
        <a:bodyPr/>
        <a:lstStyle/>
        <a:p>
          <a:endParaRPr lang="pt-BR"/>
        </a:p>
      </dgm:t>
    </dgm:pt>
    <dgm:pt modelId="{B87201A6-3D35-452E-965D-5B4832E1AC30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700" dirty="0" smtClean="0"/>
            <a:t>GESTÃO = redução de riscos de descontinuidade na prestação dos serviços</a:t>
          </a:r>
          <a:endParaRPr lang="pt-BR" sz="2700" dirty="0"/>
        </a:p>
      </dgm:t>
    </dgm:pt>
    <dgm:pt modelId="{E85953CC-84EE-47F2-AFBF-A46ABB7343C6}" type="parTrans" cxnId="{D1E41BC3-1A2B-4D64-B310-B30BF926EAA2}">
      <dgm:prSet/>
      <dgm:spPr/>
      <dgm:t>
        <a:bodyPr/>
        <a:lstStyle/>
        <a:p>
          <a:endParaRPr lang="pt-BR"/>
        </a:p>
      </dgm:t>
    </dgm:pt>
    <dgm:pt modelId="{CCEBEB02-66CF-4B03-B9ED-FAF6E3CFADF4}" type="sibTrans" cxnId="{D1E41BC3-1A2B-4D64-B310-B30BF926EAA2}">
      <dgm:prSet/>
      <dgm:spPr/>
      <dgm:t>
        <a:bodyPr/>
        <a:lstStyle/>
        <a:p>
          <a:endParaRPr lang="pt-BR"/>
        </a:p>
      </dgm:t>
    </dgm:pt>
    <dgm:pt modelId="{781601AE-1425-49BC-811D-D558F1EB9232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 sz="2000" dirty="0"/>
        </a:p>
      </dgm:t>
    </dgm:pt>
    <dgm:pt modelId="{6C6EFFA2-0B2F-4ADF-BF6F-A7839E723CC0}" type="parTrans" cxnId="{196779CA-C9EA-4620-BC02-3790336913A4}">
      <dgm:prSet/>
      <dgm:spPr/>
      <dgm:t>
        <a:bodyPr/>
        <a:lstStyle/>
        <a:p>
          <a:endParaRPr lang="pt-BR"/>
        </a:p>
      </dgm:t>
    </dgm:pt>
    <dgm:pt modelId="{45FA06CD-4600-4961-AE2B-82D060F982B0}" type="sibTrans" cxnId="{196779CA-C9EA-4620-BC02-3790336913A4}">
      <dgm:prSet/>
      <dgm:spPr/>
      <dgm:t>
        <a:bodyPr/>
        <a:lstStyle/>
        <a:p>
          <a:endParaRPr lang="pt-BR"/>
        </a:p>
      </dgm:t>
    </dgm:pt>
    <dgm:pt modelId="{909AA4B7-111F-4635-A48D-9CA883B1C803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 sz="2000" dirty="0"/>
        </a:p>
      </dgm:t>
    </dgm:pt>
    <dgm:pt modelId="{14C1910E-70EE-4B2B-9831-26FC5CFFC7AE}" type="parTrans" cxnId="{31BACA42-8C13-4753-9227-C75F6DDE4980}">
      <dgm:prSet/>
      <dgm:spPr/>
      <dgm:t>
        <a:bodyPr/>
        <a:lstStyle/>
        <a:p>
          <a:endParaRPr lang="pt-BR"/>
        </a:p>
      </dgm:t>
    </dgm:pt>
    <dgm:pt modelId="{41E0B627-AD99-4A36-88F4-B5C001995611}" type="sibTrans" cxnId="{31BACA42-8C13-4753-9227-C75F6DDE4980}">
      <dgm:prSet/>
      <dgm:spPr/>
      <dgm:t>
        <a:bodyPr/>
        <a:lstStyle/>
        <a:p>
          <a:endParaRPr lang="pt-BR"/>
        </a:p>
      </dgm:t>
    </dgm:pt>
    <dgm:pt modelId="{A983FC7C-F6F5-42CF-9E5B-28508AA20439}" type="pres">
      <dgm:prSet presAssocID="{4733AE71-BEDA-4E68-AC07-3E809ECE533B}" presName="Name0" presStyleCnt="0">
        <dgm:presLayoutVars>
          <dgm:dir/>
          <dgm:animLvl val="lvl"/>
          <dgm:resizeHandles val="exact"/>
        </dgm:presLayoutVars>
      </dgm:prSet>
      <dgm:spPr/>
    </dgm:pt>
    <dgm:pt modelId="{3C3B0B79-EA65-4160-B5A7-83E2203337D7}" type="pres">
      <dgm:prSet presAssocID="{FEF9C3EB-EAA8-4D45-9025-CE7783ABA8CB}" presName="composite" presStyleCnt="0"/>
      <dgm:spPr/>
    </dgm:pt>
    <dgm:pt modelId="{E15D645A-0805-4444-9CAE-1CC2B46D61D9}" type="pres">
      <dgm:prSet presAssocID="{FEF9C3EB-EAA8-4D45-9025-CE7783ABA8C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2DBE0A-BC18-4C73-B74A-969FB7B6AFCF}" type="pres">
      <dgm:prSet presAssocID="{FEF9C3EB-EAA8-4D45-9025-CE7783ABA8C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FD2BEE-D0E2-4EAB-B7D6-B58A7C310AC6}" type="presOf" srcId="{B87201A6-3D35-452E-965D-5B4832E1AC30}" destId="{852DBE0A-BC18-4C73-B74A-969FB7B6AFCF}" srcOrd="0" destOrd="4" presId="urn:microsoft.com/office/officeart/2005/8/layout/hList1"/>
    <dgm:cxn modelId="{DAE14034-C71B-41BE-9B77-3F52FB793936}" type="presOf" srcId="{4733AE71-BEDA-4E68-AC07-3E809ECE533B}" destId="{A983FC7C-F6F5-42CF-9E5B-28508AA20439}" srcOrd="0" destOrd="0" presId="urn:microsoft.com/office/officeart/2005/8/layout/hList1"/>
    <dgm:cxn modelId="{196779CA-C9EA-4620-BC02-3790336913A4}" srcId="{FEF9C3EB-EAA8-4D45-9025-CE7783ABA8CB}" destId="{781601AE-1425-49BC-811D-D558F1EB9232}" srcOrd="1" destOrd="0" parTransId="{6C6EFFA2-0B2F-4ADF-BF6F-A7839E723CC0}" sibTransId="{45FA06CD-4600-4961-AE2B-82D060F982B0}"/>
    <dgm:cxn modelId="{E36421EC-C11D-47B8-ABE6-2BF0027746B3}" srcId="{FEF9C3EB-EAA8-4D45-9025-CE7783ABA8CB}" destId="{4992FB9A-BCE3-46FA-9640-28EB1CD633EC}" srcOrd="2" destOrd="0" parTransId="{CEA3CE94-3447-4AAD-AA3B-95394F675BB5}" sibTransId="{8765B5D0-BE13-414C-A133-E037EDBF8803}"/>
    <dgm:cxn modelId="{3C1A9596-5395-49B8-8D2A-D5A7F93B0ED1}" type="presOf" srcId="{CEE2C71A-3C43-4AAD-981D-5B3A3AF72681}" destId="{852DBE0A-BC18-4C73-B74A-969FB7B6AFCF}" srcOrd="0" destOrd="0" presId="urn:microsoft.com/office/officeart/2005/8/layout/hList1"/>
    <dgm:cxn modelId="{B01A591C-E961-4AA3-A650-B95362D389EC}" type="presOf" srcId="{4992FB9A-BCE3-46FA-9640-28EB1CD633EC}" destId="{852DBE0A-BC18-4C73-B74A-969FB7B6AFCF}" srcOrd="0" destOrd="2" presId="urn:microsoft.com/office/officeart/2005/8/layout/hList1"/>
    <dgm:cxn modelId="{841821D8-0DF8-47B9-95CF-480B88A6CEA7}" type="presOf" srcId="{FEF9C3EB-EAA8-4D45-9025-CE7783ABA8CB}" destId="{E15D645A-0805-4444-9CAE-1CC2B46D61D9}" srcOrd="0" destOrd="0" presId="urn:microsoft.com/office/officeart/2005/8/layout/hList1"/>
    <dgm:cxn modelId="{7471DFDC-03E5-48D2-A365-B390217A3E7C}" srcId="{4733AE71-BEDA-4E68-AC07-3E809ECE533B}" destId="{FEF9C3EB-EAA8-4D45-9025-CE7783ABA8CB}" srcOrd="0" destOrd="0" parTransId="{A85A8744-0B6D-4B25-9324-5958CA929ED5}" sibTransId="{FAA10BAB-A348-43B7-9388-18C2D8C9A12F}"/>
    <dgm:cxn modelId="{31BACA42-8C13-4753-9227-C75F6DDE4980}" srcId="{FEF9C3EB-EAA8-4D45-9025-CE7783ABA8CB}" destId="{909AA4B7-111F-4635-A48D-9CA883B1C803}" srcOrd="3" destOrd="0" parTransId="{14C1910E-70EE-4B2B-9831-26FC5CFFC7AE}" sibTransId="{41E0B627-AD99-4A36-88F4-B5C001995611}"/>
    <dgm:cxn modelId="{4FFD15A5-AD3C-41CF-AACD-63B8963F7B6C}" type="presOf" srcId="{909AA4B7-111F-4635-A48D-9CA883B1C803}" destId="{852DBE0A-BC18-4C73-B74A-969FB7B6AFCF}" srcOrd="0" destOrd="3" presId="urn:microsoft.com/office/officeart/2005/8/layout/hList1"/>
    <dgm:cxn modelId="{23E04B9D-8929-4276-9997-B36160EB3BE0}" srcId="{FEF9C3EB-EAA8-4D45-9025-CE7783ABA8CB}" destId="{CEE2C71A-3C43-4AAD-981D-5B3A3AF72681}" srcOrd="0" destOrd="0" parTransId="{68130072-24A2-4F88-A0C9-53D02B31BB0F}" sibTransId="{8F9EAC8D-BD91-48EE-85DA-A04C67C8EAAE}"/>
    <dgm:cxn modelId="{D1E41BC3-1A2B-4D64-B310-B30BF926EAA2}" srcId="{FEF9C3EB-EAA8-4D45-9025-CE7783ABA8CB}" destId="{B87201A6-3D35-452E-965D-5B4832E1AC30}" srcOrd="4" destOrd="0" parTransId="{E85953CC-84EE-47F2-AFBF-A46ABB7343C6}" sibTransId="{CCEBEB02-66CF-4B03-B9ED-FAF6E3CFADF4}"/>
    <dgm:cxn modelId="{EFDFC39F-8013-4B0C-920F-507A5EB66B91}" type="presOf" srcId="{781601AE-1425-49BC-811D-D558F1EB9232}" destId="{852DBE0A-BC18-4C73-B74A-969FB7B6AFCF}" srcOrd="0" destOrd="1" presId="urn:microsoft.com/office/officeart/2005/8/layout/hList1"/>
    <dgm:cxn modelId="{7117F1A0-C946-4F59-A707-B86A744A7D00}" type="presParOf" srcId="{A983FC7C-F6F5-42CF-9E5B-28508AA20439}" destId="{3C3B0B79-EA65-4160-B5A7-83E2203337D7}" srcOrd="0" destOrd="0" presId="urn:microsoft.com/office/officeart/2005/8/layout/hList1"/>
    <dgm:cxn modelId="{39F7EF2B-FE07-4223-B89A-E891739E7BA1}" type="presParOf" srcId="{3C3B0B79-EA65-4160-B5A7-83E2203337D7}" destId="{E15D645A-0805-4444-9CAE-1CC2B46D61D9}" srcOrd="0" destOrd="0" presId="urn:microsoft.com/office/officeart/2005/8/layout/hList1"/>
    <dgm:cxn modelId="{737D7023-48EC-4A6B-A8DB-D2511BC1D325}" type="presParOf" srcId="{3C3B0B79-EA65-4160-B5A7-83E2203337D7}" destId="{852DBE0A-BC18-4C73-B74A-969FB7B6AF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7B9B32-50AA-4B1B-A471-4D0E15423BA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FFC3E8F-1156-47C8-A91D-FE8F08D5A585}" type="pres">
      <dgm:prSet presAssocID="{347B9B32-50AA-4B1B-A471-4D0E15423BA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A1112C5D-8DDF-44E3-B226-5B6A88835297}" type="presOf" srcId="{347B9B32-50AA-4B1B-A471-4D0E15423BA4}" destId="{8FFC3E8F-1156-47C8-A91D-FE8F08D5A585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0986DE-A570-4CFF-9B25-BD1454D65F7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46DA03B-1BFB-4C07-8155-DD9D2760309E}">
      <dgm:prSet phldrT="[Texto]" custT="1"/>
      <dgm:spPr/>
      <dgm:t>
        <a:bodyPr/>
        <a:lstStyle/>
        <a:p>
          <a:r>
            <a:rPr lang="pt-BR" sz="2800" dirty="0" smtClean="0"/>
            <a:t>Quebra de Paradigmas </a:t>
          </a:r>
          <a:endParaRPr lang="pt-BR" sz="2800" dirty="0"/>
        </a:p>
      </dgm:t>
    </dgm:pt>
    <dgm:pt modelId="{4B97ACFB-96CA-408A-9EE5-539B3C4CC3F2}" type="parTrans" cxnId="{69A603F8-DFBE-45A9-AE7D-74050D12B6C7}">
      <dgm:prSet/>
      <dgm:spPr/>
      <dgm:t>
        <a:bodyPr/>
        <a:lstStyle/>
        <a:p>
          <a:endParaRPr lang="pt-BR"/>
        </a:p>
      </dgm:t>
    </dgm:pt>
    <dgm:pt modelId="{15BBE9C3-BC08-48F7-8F9E-B3B55802E8E3}" type="sibTrans" cxnId="{69A603F8-DFBE-45A9-AE7D-74050D12B6C7}">
      <dgm:prSet/>
      <dgm:spPr/>
      <dgm:t>
        <a:bodyPr/>
        <a:lstStyle/>
        <a:p>
          <a:endParaRPr lang="pt-BR"/>
        </a:p>
      </dgm:t>
    </dgm:pt>
    <dgm:pt modelId="{9515F516-2EA2-4416-8DCE-7C2FD47E9D03}">
      <dgm:prSet phldrT="[Texto]"/>
      <dgm:spPr/>
      <dgm:t>
        <a:bodyPr/>
        <a:lstStyle/>
        <a:p>
          <a:r>
            <a:rPr lang="pt-BR" dirty="0" smtClean="0"/>
            <a:t>Abrangência da Legislação </a:t>
          </a:r>
          <a:endParaRPr lang="pt-BR" dirty="0"/>
        </a:p>
      </dgm:t>
    </dgm:pt>
    <dgm:pt modelId="{BFF6C388-EC3D-4A20-A108-180BB65CE8B8}" type="parTrans" cxnId="{38EE1355-A030-4244-8FAE-924319F9C77E}">
      <dgm:prSet/>
      <dgm:spPr/>
      <dgm:t>
        <a:bodyPr/>
        <a:lstStyle/>
        <a:p>
          <a:endParaRPr lang="pt-BR"/>
        </a:p>
      </dgm:t>
    </dgm:pt>
    <dgm:pt modelId="{92B4BDC3-8441-48C5-9387-466ED7014E7B}" type="sibTrans" cxnId="{38EE1355-A030-4244-8FAE-924319F9C77E}">
      <dgm:prSet/>
      <dgm:spPr/>
      <dgm:t>
        <a:bodyPr/>
        <a:lstStyle/>
        <a:p>
          <a:endParaRPr lang="pt-BR"/>
        </a:p>
      </dgm:t>
    </dgm:pt>
    <dgm:pt modelId="{EF5D0295-97D4-4FA7-91CA-A242A40E4C1B}">
      <dgm:prSet phldrT="[Texto]"/>
      <dgm:spPr/>
      <dgm:t>
        <a:bodyPr/>
        <a:lstStyle/>
        <a:p>
          <a:r>
            <a:rPr lang="pt-BR" dirty="0" smtClean="0"/>
            <a:t>Capacitação da Equipe</a:t>
          </a:r>
          <a:endParaRPr lang="pt-BR" dirty="0"/>
        </a:p>
      </dgm:t>
    </dgm:pt>
    <dgm:pt modelId="{1A35E145-740E-4209-A4D8-8808B2913581}" type="parTrans" cxnId="{7F03B33D-F0F8-494F-961E-207CF315B9EE}">
      <dgm:prSet/>
      <dgm:spPr/>
      <dgm:t>
        <a:bodyPr/>
        <a:lstStyle/>
        <a:p>
          <a:endParaRPr lang="pt-BR"/>
        </a:p>
      </dgm:t>
    </dgm:pt>
    <dgm:pt modelId="{DA26021F-35CA-4D8A-B627-0134AC296D96}" type="sibTrans" cxnId="{7F03B33D-F0F8-494F-961E-207CF315B9EE}">
      <dgm:prSet/>
      <dgm:spPr/>
      <dgm:t>
        <a:bodyPr/>
        <a:lstStyle/>
        <a:p>
          <a:endParaRPr lang="pt-BR"/>
        </a:p>
      </dgm:t>
    </dgm:pt>
    <dgm:pt modelId="{52030D20-0F29-4B06-914A-B395D72115D2}" type="pres">
      <dgm:prSet presAssocID="{2E0986DE-A570-4CFF-9B25-BD1454D65F78}" presName="compositeShape" presStyleCnt="0">
        <dgm:presLayoutVars>
          <dgm:dir/>
          <dgm:resizeHandles/>
        </dgm:presLayoutVars>
      </dgm:prSet>
      <dgm:spPr/>
    </dgm:pt>
    <dgm:pt modelId="{96BD6D61-951C-4EB2-BF35-BB99646B7A88}" type="pres">
      <dgm:prSet presAssocID="{2E0986DE-A570-4CFF-9B25-BD1454D65F78}" presName="pyramid" presStyleLbl="node1" presStyleIdx="0" presStyleCnt="1"/>
      <dgm:spPr>
        <a:solidFill>
          <a:schemeClr val="accent2"/>
        </a:solidFill>
      </dgm:spPr>
    </dgm:pt>
    <dgm:pt modelId="{8B394EFC-2C04-4FB8-8C1C-6F63AFE8A808}" type="pres">
      <dgm:prSet presAssocID="{2E0986DE-A570-4CFF-9B25-BD1454D65F78}" presName="theList" presStyleCnt="0"/>
      <dgm:spPr/>
    </dgm:pt>
    <dgm:pt modelId="{2E230E73-2A05-491B-A625-0EC219F13116}" type="pres">
      <dgm:prSet presAssocID="{446DA03B-1BFB-4C07-8155-DD9D2760309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E5C594-6B02-41A2-ABEC-439445421FB2}" type="pres">
      <dgm:prSet presAssocID="{446DA03B-1BFB-4C07-8155-DD9D2760309E}" presName="aSpace" presStyleCnt="0"/>
      <dgm:spPr/>
    </dgm:pt>
    <dgm:pt modelId="{607FE38A-715A-4B7F-8618-61E4EB25A487}" type="pres">
      <dgm:prSet presAssocID="{9515F516-2EA2-4416-8DCE-7C2FD47E9D0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CC30ED-B773-4B4E-AB02-8877987BDE4C}" type="pres">
      <dgm:prSet presAssocID="{9515F516-2EA2-4416-8DCE-7C2FD47E9D03}" presName="aSpace" presStyleCnt="0"/>
      <dgm:spPr/>
    </dgm:pt>
    <dgm:pt modelId="{D0E3DF81-9F38-489B-88E7-A06902937763}" type="pres">
      <dgm:prSet presAssocID="{EF5D0295-97D4-4FA7-91CA-A242A40E4C1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03C7F5-BF3C-42AC-9E2A-2AA967B231B0}" type="pres">
      <dgm:prSet presAssocID="{EF5D0295-97D4-4FA7-91CA-A242A40E4C1B}" presName="aSpace" presStyleCnt="0"/>
      <dgm:spPr/>
    </dgm:pt>
  </dgm:ptLst>
  <dgm:cxnLst>
    <dgm:cxn modelId="{B8E55283-9D63-47E7-A096-2D28E09160CA}" type="presOf" srcId="{2E0986DE-A570-4CFF-9B25-BD1454D65F78}" destId="{52030D20-0F29-4B06-914A-B395D72115D2}" srcOrd="0" destOrd="0" presId="urn:microsoft.com/office/officeart/2005/8/layout/pyramid2"/>
    <dgm:cxn modelId="{38EE1355-A030-4244-8FAE-924319F9C77E}" srcId="{2E0986DE-A570-4CFF-9B25-BD1454D65F78}" destId="{9515F516-2EA2-4416-8DCE-7C2FD47E9D03}" srcOrd="1" destOrd="0" parTransId="{BFF6C388-EC3D-4A20-A108-180BB65CE8B8}" sibTransId="{92B4BDC3-8441-48C5-9387-466ED7014E7B}"/>
    <dgm:cxn modelId="{7F03B33D-F0F8-494F-961E-207CF315B9EE}" srcId="{2E0986DE-A570-4CFF-9B25-BD1454D65F78}" destId="{EF5D0295-97D4-4FA7-91CA-A242A40E4C1B}" srcOrd="2" destOrd="0" parTransId="{1A35E145-740E-4209-A4D8-8808B2913581}" sibTransId="{DA26021F-35CA-4D8A-B627-0134AC296D96}"/>
    <dgm:cxn modelId="{4F9571F1-A83F-442C-B59E-C1E31B2D0FB5}" type="presOf" srcId="{446DA03B-1BFB-4C07-8155-DD9D2760309E}" destId="{2E230E73-2A05-491B-A625-0EC219F13116}" srcOrd="0" destOrd="0" presId="urn:microsoft.com/office/officeart/2005/8/layout/pyramid2"/>
    <dgm:cxn modelId="{69A603F8-DFBE-45A9-AE7D-74050D12B6C7}" srcId="{2E0986DE-A570-4CFF-9B25-BD1454D65F78}" destId="{446DA03B-1BFB-4C07-8155-DD9D2760309E}" srcOrd="0" destOrd="0" parTransId="{4B97ACFB-96CA-408A-9EE5-539B3C4CC3F2}" sibTransId="{15BBE9C3-BC08-48F7-8F9E-B3B55802E8E3}"/>
    <dgm:cxn modelId="{CBE5A26A-E426-445C-A46E-4BC751404A4D}" type="presOf" srcId="{EF5D0295-97D4-4FA7-91CA-A242A40E4C1B}" destId="{D0E3DF81-9F38-489B-88E7-A06902937763}" srcOrd="0" destOrd="0" presId="urn:microsoft.com/office/officeart/2005/8/layout/pyramid2"/>
    <dgm:cxn modelId="{4B25347C-CD05-43F5-847C-77AE76EC591A}" type="presOf" srcId="{9515F516-2EA2-4416-8DCE-7C2FD47E9D03}" destId="{607FE38A-715A-4B7F-8618-61E4EB25A487}" srcOrd="0" destOrd="0" presId="urn:microsoft.com/office/officeart/2005/8/layout/pyramid2"/>
    <dgm:cxn modelId="{7192C451-83BB-4675-AD63-9818C160EAA8}" type="presParOf" srcId="{52030D20-0F29-4B06-914A-B395D72115D2}" destId="{96BD6D61-951C-4EB2-BF35-BB99646B7A88}" srcOrd="0" destOrd="0" presId="urn:microsoft.com/office/officeart/2005/8/layout/pyramid2"/>
    <dgm:cxn modelId="{A7169FD7-B505-4236-B904-3ECEF3DC12F5}" type="presParOf" srcId="{52030D20-0F29-4B06-914A-B395D72115D2}" destId="{8B394EFC-2C04-4FB8-8C1C-6F63AFE8A808}" srcOrd="1" destOrd="0" presId="urn:microsoft.com/office/officeart/2005/8/layout/pyramid2"/>
    <dgm:cxn modelId="{AE72E776-7C0A-455C-9009-FC21548E16C4}" type="presParOf" srcId="{8B394EFC-2C04-4FB8-8C1C-6F63AFE8A808}" destId="{2E230E73-2A05-491B-A625-0EC219F13116}" srcOrd="0" destOrd="0" presId="urn:microsoft.com/office/officeart/2005/8/layout/pyramid2"/>
    <dgm:cxn modelId="{64D75FC0-5E72-4E15-9060-2B7DDCF76D68}" type="presParOf" srcId="{8B394EFC-2C04-4FB8-8C1C-6F63AFE8A808}" destId="{FDE5C594-6B02-41A2-ABEC-439445421FB2}" srcOrd="1" destOrd="0" presId="urn:microsoft.com/office/officeart/2005/8/layout/pyramid2"/>
    <dgm:cxn modelId="{67F48AE4-E5BE-443C-BF5E-ED4B14AFD61C}" type="presParOf" srcId="{8B394EFC-2C04-4FB8-8C1C-6F63AFE8A808}" destId="{607FE38A-715A-4B7F-8618-61E4EB25A487}" srcOrd="2" destOrd="0" presId="urn:microsoft.com/office/officeart/2005/8/layout/pyramid2"/>
    <dgm:cxn modelId="{8FC52524-E455-487F-ADAD-BEA693625F0C}" type="presParOf" srcId="{8B394EFC-2C04-4FB8-8C1C-6F63AFE8A808}" destId="{65CC30ED-B773-4B4E-AB02-8877987BDE4C}" srcOrd="3" destOrd="0" presId="urn:microsoft.com/office/officeart/2005/8/layout/pyramid2"/>
    <dgm:cxn modelId="{51A72DA4-2038-446E-9845-AB11A14F8226}" type="presParOf" srcId="{8B394EFC-2C04-4FB8-8C1C-6F63AFE8A808}" destId="{D0E3DF81-9F38-489B-88E7-A06902937763}" srcOrd="4" destOrd="0" presId="urn:microsoft.com/office/officeart/2005/8/layout/pyramid2"/>
    <dgm:cxn modelId="{0E415362-5FF5-4317-BF05-505671D87BE0}" type="presParOf" srcId="{8B394EFC-2C04-4FB8-8C1C-6F63AFE8A808}" destId="{B403C7F5-BF3C-42AC-9E2A-2AA967B231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186852-2802-405C-A099-561188F1FB4B}">
      <dsp:nvSpPr>
        <dsp:cNvPr id="0" name=""/>
        <dsp:cNvSpPr/>
      </dsp:nvSpPr>
      <dsp:spPr>
        <a:xfrm>
          <a:off x="774114" y="0"/>
          <a:ext cx="5155040" cy="80357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48000" cap="flat" cmpd="thickThin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PROBLEMA</a:t>
          </a:r>
          <a:endParaRPr lang="pt-BR" sz="48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774114" y="0"/>
        <a:ext cx="5155040" cy="803576"/>
      </dsp:txXfrm>
    </dsp:sp>
    <dsp:sp modelId="{C818F656-A449-4DFC-97F0-42FDE6B0AE90}">
      <dsp:nvSpPr>
        <dsp:cNvPr id="0" name=""/>
        <dsp:cNvSpPr/>
      </dsp:nvSpPr>
      <dsp:spPr>
        <a:xfrm>
          <a:off x="1289618" y="803576"/>
          <a:ext cx="554040" cy="597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735"/>
              </a:lnTo>
              <a:lnTo>
                <a:pt x="554040" y="59773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E62B4-E590-4C1C-BA7A-19FB13BB3EE9}">
      <dsp:nvSpPr>
        <dsp:cNvPr id="0" name=""/>
        <dsp:cNvSpPr/>
      </dsp:nvSpPr>
      <dsp:spPr>
        <a:xfrm>
          <a:off x="1843658" y="999524"/>
          <a:ext cx="3712510" cy="803576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48000" cap="flat" cmpd="thickThin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EXPRESSIVA DEMANDA JUDICIAL CONTRA O ESTADO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843658" y="999524"/>
        <a:ext cx="3712510" cy="803576"/>
      </dsp:txXfrm>
    </dsp:sp>
    <dsp:sp modelId="{CD44C0E6-DD74-4963-BB94-6B8119876506}">
      <dsp:nvSpPr>
        <dsp:cNvPr id="0" name=""/>
        <dsp:cNvSpPr/>
      </dsp:nvSpPr>
      <dsp:spPr>
        <a:xfrm>
          <a:off x="1289618" y="803576"/>
          <a:ext cx="554040" cy="1596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356"/>
              </a:lnTo>
              <a:lnTo>
                <a:pt x="554040" y="159635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15350-8989-4671-AC4D-F7C161DB6CAB}">
      <dsp:nvSpPr>
        <dsp:cNvPr id="0" name=""/>
        <dsp:cNvSpPr/>
      </dsp:nvSpPr>
      <dsp:spPr>
        <a:xfrm>
          <a:off x="1843658" y="1998144"/>
          <a:ext cx="3684263" cy="803576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48000" cap="flat" cmpd="thickThin" algn="ctr">
          <a:solidFill>
            <a:schemeClr val="bg1">
              <a:lumMod val="7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 ALTO DE DESCONTINUIDADE DA PRESTAÇÃO DOS SERVIÇOS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3658" y="1998144"/>
        <a:ext cx="3684263" cy="803576"/>
      </dsp:txXfrm>
    </dsp:sp>
    <dsp:sp modelId="{98AB7670-416A-4ABE-AB65-AD69307F0C40}">
      <dsp:nvSpPr>
        <dsp:cNvPr id="0" name=""/>
        <dsp:cNvSpPr/>
      </dsp:nvSpPr>
      <dsp:spPr>
        <a:xfrm>
          <a:off x="1289618" y="803576"/>
          <a:ext cx="512241" cy="2613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3162"/>
              </a:lnTo>
              <a:lnTo>
                <a:pt x="512241" y="261316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174F7-D7C1-46BA-9ABB-CF610AC23F8D}">
      <dsp:nvSpPr>
        <dsp:cNvPr id="0" name=""/>
        <dsp:cNvSpPr/>
      </dsp:nvSpPr>
      <dsp:spPr>
        <a:xfrm>
          <a:off x="1801859" y="3014950"/>
          <a:ext cx="3767874" cy="803576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48000" cap="flat" cmpd="thickThin" algn="ctr">
          <a:solidFill>
            <a:schemeClr val="bg1">
              <a:lumMod val="7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DESRESPEITO AOS DIREITOS DOS TRABALHADORES 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1859" y="3014950"/>
        <a:ext cx="3767874" cy="803576"/>
      </dsp:txXfrm>
    </dsp:sp>
    <dsp:sp modelId="{949B850B-BB05-43BE-A838-9B7256A552DB}">
      <dsp:nvSpPr>
        <dsp:cNvPr id="0" name=""/>
        <dsp:cNvSpPr/>
      </dsp:nvSpPr>
      <dsp:spPr>
        <a:xfrm>
          <a:off x="1289618" y="803576"/>
          <a:ext cx="543690" cy="3590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616"/>
              </a:lnTo>
              <a:lnTo>
                <a:pt x="543690" y="359061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9B4C1-9205-48CA-89AD-C109DA97C34A}">
      <dsp:nvSpPr>
        <dsp:cNvPr id="0" name=""/>
        <dsp:cNvSpPr/>
      </dsp:nvSpPr>
      <dsp:spPr>
        <a:xfrm>
          <a:off x="1833308" y="3992404"/>
          <a:ext cx="3792650" cy="803576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48000" cap="flat" cmpd="thickThin" algn="ctr">
          <a:solidFill>
            <a:schemeClr val="bg1">
              <a:lumMod val="6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BAIXA QUALIDADE DOS SERVIÇOS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308" y="3992404"/>
        <a:ext cx="3792650" cy="80357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A2D85B-6A72-4F4C-93C7-652EF4C0A1FB}">
      <dsp:nvSpPr>
        <dsp:cNvPr id="0" name=""/>
        <dsp:cNvSpPr/>
      </dsp:nvSpPr>
      <dsp:spPr>
        <a:xfrm>
          <a:off x="0" y="0"/>
          <a:ext cx="7488832" cy="4680520"/>
        </a:xfrm>
        <a:prstGeom prst="swooshArrow">
          <a:avLst>
            <a:gd name="adj1" fmla="val 25000"/>
            <a:gd name="adj2" fmla="val 25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  <a:bevelB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7F03A-C994-4398-8DF5-117A722577DD}">
      <dsp:nvSpPr>
        <dsp:cNvPr id="0" name=""/>
        <dsp:cNvSpPr/>
      </dsp:nvSpPr>
      <dsp:spPr>
        <a:xfrm>
          <a:off x="1069833" y="3206956"/>
          <a:ext cx="194709" cy="194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3E167-FA75-42EF-AA43-16DDDD7B36AE}">
      <dsp:nvSpPr>
        <dsp:cNvPr id="0" name=""/>
        <dsp:cNvSpPr/>
      </dsp:nvSpPr>
      <dsp:spPr>
        <a:xfrm>
          <a:off x="3168347" y="2088228"/>
          <a:ext cx="2149295" cy="91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7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credibilidade do </a:t>
          </a:r>
          <a:r>
            <a:rPr lang="pt-BR" sz="2400" b="1" kern="1200" dirty="0" smtClean="0"/>
            <a:t>Governo</a:t>
          </a:r>
          <a:endParaRPr lang="pt-BR" sz="2400" b="1" kern="1200" dirty="0"/>
        </a:p>
      </dsp:txBody>
      <dsp:txXfrm>
        <a:off x="3168347" y="2088228"/>
        <a:ext cx="2149295" cy="914499"/>
      </dsp:txXfrm>
    </dsp:sp>
    <dsp:sp modelId="{B491E23C-C575-4842-8DFE-B61454090841}">
      <dsp:nvSpPr>
        <dsp:cNvPr id="0" name=""/>
        <dsp:cNvSpPr/>
      </dsp:nvSpPr>
      <dsp:spPr>
        <a:xfrm>
          <a:off x="3075771" y="1869667"/>
          <a:ext cx="351975" cy="351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FE034-4C11-49CF-A49B-C69288FE2B77}">
      <dsp:nvSpPr>
        <dsp:cNvPr id="0" name=""/>
        <dsp:cNvSpPr/>
      </dsp:nvSpPr>
      <dsp:spPr>
        <a:xfrm>
          <a:off x="1152123" y="3304360"/>
          <a:ext cx="2440939" cy="95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50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repercussão do problema na mídia local e nacional</a:t>
          </a:r>
          <a:endParaRPr lang="pt-BR" sz="2000" b="1" kern="1200" dirty="0"/>
        </a:p>
      </dsp:txBody>
      <dsp:txXfrm>
        <a:off x="1152123" y="3304360"/>
        <a:ext cx="2440939" cy="956430"/>
      </dsp:txXfrm>
    </dsp:sp>
    <dsp:sp modelId="{E6A8567C-A87F-4112-BB80-21F30057D55B}">
      <dsp:nvSpPr>
        <dsp:cNvPr id="0" name=""/>
        <dsp:cNvSpPr/>
      </dsp:nvSpPr>
      <dsp:spPr>
        <a:xfrm>
          <a:off x="5184576" y="1152127"/>
          <a:ext cx="486774" cy="4867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F521E-6B0F-4509-9AB7-3A33521922E4}">
      <dsp:nvSpPr>
        <dsp:cNvPr id="0" name=""/>
        <dsp:cNvSpPr/>
      </dsp:nvSpPr>
      <dsp:spPr>
        <a:xfrm>
          <a:off x="5256581" y="1944210"/>
          <a:ext cx="1541758" cy="58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3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apoio dos bons parceiros</a:t>
          </a:r>
          <a:endParaRPr lang="pt-BR" sz="2000" b="1" kern="1200" dirty="0"/>
        </a:p>
      </dsp:txBody>
      <dsp:txXfrm>
        <a:off x="5256581" y="1944210"/>
        <a:ext cx="1541758" cy="58380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BDB380-86F0-4ACD-8B48-47A5C1C7E5CE}">
      <dsp:nvSpPr>
        <dsp:cNvPr id="0" name=""/>
        <dsp:cNvSpPr/>
      </dsp:nvSpPr>
      <dsp:spPr>
        <a:xfrm>
          <a:off x="2540100" y="-222876"/>
          <a:ext cx="1936835" cy="2099118"/>
        </a:xfrm>
        <a:prstGeom prst="ellips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elaboração do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Programa</a:t>
          </a:r>
          <a:endParaRPr lang="pt-BR" sz="1800" b="1" kern="1200" dirty="0"/>
        </a:p>
      </dsp:txBody>
      <dsp:txXfrm>
        <a:off x="2540100" y="-222876"/>
        <a:ext cx="1936835" cy="2099118"/>
      </dsp:txXfrm>
    </dsp:sp>
    <dsp:sp modelId="{860B6AB6-08F2-430F-BE5F-8F88FDA8FC94}">
      <dsp:nvSpPr>
        <dsp:cNvPr id="0" name=""/>
        <dsp:cNvSpPr/>
      </dsp:nvSpPr>
      <dsp:spPr>
        <a:xfrm rot="1775040">
          <a:off x="4520100" y="957540"/>
          <a:ext cx="299778" cy="49918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775040">
        <a:off x="4520100" y="957540"/>
        <a:ext cx="299778" cy="499184"/>
      </dsp:txXfrm>
    </dsp:sp>
    <dsp:sp modelId="{B37D3FC1-E2D3-4AE1-A5B7-336328CCBCF3}">
      <dsp:nvSpPr>
        <dsp:cNvPr id="0" name=""/>
        <dsp:cNvSpPr/>
      </dsp:nvSpPr>
      <dsp:spPr>
        <a:xfrm>
          <a:off x="4725289" y="1112577"/>
          <a:ext cx="1970040" cy="1928167"/>
        </a:xfrm>
        <a:prstGeom prst="ellips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definição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Equipe</a:t>
          </a:r>
          <a:endParaRPr lang="pt-BR" sz="1800" b="1" kern="1200" dirty="0"/>
        </a:p>
      </dsp:txBody>
      <dsp:txXfrm>
        <a:off x="4725289" y="1112577"/>
        <a:ext cx="1970040" cy="1928167"/>
      </dsp:txXfrm>
    </dsp:sp>
    <dsp:sp modelId="{77F0BCE1-1918-4F5C-9FE0-B28074EF9F33}">
      <dsp:nvSpPr>
        <dsp:cNvPr id="0" name=""/>
        <dsp:cNvSpPr/>
      </dsp:nvSpPr>
      <dsp:spPr>
        <a:xfrm rot="6633305">
          <a:off x="5196523" y="2914079"/>
          <a:ext cx="212357" cy="49918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6633305">
        <a:off x="5196523" y="2914079"/>
        <a:ext cx="212357" cy="499184"/>
      </dsp:txXfrm>
    </dsp:sp>
    <dsp:sp modelId="{CDC374ED-0F89-4ECE-8508-7D8D11865CDE}">
      <dsp:nvSpPr>
        <dsp:cNvPr id="0" name=""/>
        <dsp:cNvSpPr/>
      </dsp:nvSpPr>
      <dsp:spPr>
        <a:xfrm>
          <a:off x="3878568" y="3315570"/>
          <a:ext cx="2074876" cy="1758681"/>
        </a:xfrm>
        <a:prstGeom prst="ellips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 smtClean="0"/>
            <a:t>praticagem</a:t>
          </a:r>
          <a:endParaRPr lang="pt-BR" sz="2200" kern="1200" dirty="0"/>
        </a:p>
      </dsp:txBody>
      <dsp:txXfrm>
        <a:off x="3878568" y="3315570"/>
        <a:ext cx="2074876" cy="1758681"/>
      </dsp:txXfrm>
    </dsp:sp>
    <dsp:sp modelId="{5F403BBC-933E-41DE-B347-563A3B8A1B20}">
      <dsp:nvSpPr>
        <dsp:cNvPr id="0" name=""/>
        <dsp:cNvSpPr/>
      </dsp:nvSpPr>
      <dsp:spPr>
        <a:xfrm rot="10800000">
          <a:off x="3524185" y="3945319"/>
          <a:ext cx="250430" cy="49918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3524185" y="3945319"/>
        <a:ext cx="250430" cy="499184"/>
      </dsp:txXfrm>
    </dsp:sp>
    <dsp:sp modelId="{A1F92CAD-FBCA-4562-A813-AE2B8933FA38}">
      <dsp:nvSpPr>
        <dsp:cNvPr id="0" name=""/>
        <dsp:cNvSpPr/>
      </dsp:nvSpPr>
      <dsp:spPr>
        <a:xfrm>
          <a:off x="1204647" y="3223580"/>
          <a:ext cx="2201410" cy="1942662"/>
        </a:xfrm>
        <a:prstGeom prst="ellips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adequação: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planejamento X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programa</a:t>
          </a:r>
          <a:endParaRPr lang="pt-BR" sz="1600" b="1" kern="1200" dirty="0"/>
        </a:p>
      </dsp:txBody>
      <dsp:txXfrm>
        <a:off x="1204647" y="3223580"/>
        <a:ext cx="2201410" cy="1942662"/>
      </dsp:txXfrm>
    </dsp:sp>
    <dsp:sp modelId="{66816939-982C-4AB8-9EC5-E55388764AF6}">
      <dsp:nvSpPr>
        <dsp:cNvPr id="0" name=""/>
        <dsp:cNvSpPr/>
      </dsp:nvSpPr>
      <dsp:spPr>
        <a:xfrm rot="14634624">
          <a:off x="1675352" y="2877553"/>
          <a:ext cx="214295" cy="49918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4634624">
        <a:off x="1675352" y="2877553"/>
        <a:ext cx="214295" cy="499184"/>
      </dsp:txXfrm>
    </dsp:sp>
    <dsp:sp modelId="{AAD35757-B6C8-4FE7-AA49-477171F38D9C}">
      <dsp:nvSpPr>
        <dsp:cNvPr id="0" name=""/>
        <dsp:cNvSpPr/>
      </dsp:nvSpPr>
      <dsp:spPr>
        <a:xfrm>
          <a:off x="240203" y="964168"/>
          <a:ext cx="1990628" cy="2091870"/>
        </a:xfrm>
        <a:prstGeom prst="ellips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seleção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das empresas</a:t>
          </a:r>
          <a:endParaRPr lang="pt-BR" sz="1800" b="1" kern="1200" dirty="0"/>
        </a:p>
      </dsp:txBody>
      <dsp:txXfrm>
        <a:off x="240203" y="964168"/>
        <a:ext cx="1990628" cy="2091870"/>
      </dsp:txXfrm>
    </dsp:sp>
    <dsp:sp modelId="{38B12DA1-5090-4193-8575-ED963D435591}">
      <dsp:nvSpPr>
        <dsp:cNvPr id="0" name=""/>
        <dsp:cNvSpPr/>
      </dsp:nvSpPr>
      <dsp:spPr>
        <a:xfrm rot="19949795">
          <a:off x="2310925" y="1395872"/>
          <a:ext cx="198516" cy="9552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9949795">
        <a:off x="2310925" y="1395872"/>
        <a:ext cx="198516" cy="9552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7D577C-A7DA-483D-B4DA-AF6CB0672559}">
      <dsp:nvSpPr>
        <dsp:cNvPr id="0" name=""/>
        <dsp:cNvSpPr/>
      </dsp:nvSpPr>
      <dsp:spPr>
        <a:xfrm rot="5400000">
          <a:off x="4002064" y="-1497207"/>
          <a:ext cx="1103443" cy="42859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REGISTROS, SALÁRIOS, FÉRIAS, 13º, RESCISÕES, etc.</a:t>
          </a:r>
          <a:endParaRPr lang="pt-BR" sz="2300" kern="1200" dirty="0"/>
        </a:p>
      </dsp:txBody>
      <dsp:txXfrm rot="5400000">
        <a:off x="4002064" y="-1497207"/>
        <a:ext cx="1103443" cy="4285916"/>
      </dsp:txXfrm>
    </dsp:sp>
    <dsp:sp modelId="{424FEA0C-457B-4F5E-BC78-144D19313672}">
      <dsp:nvSpPr>
        <dsp:cNvPr id="0" name=""/>
        <dsp:cNvSpPr/>
      </dsp:nvSpPr>
      <dsp:spPr>
        <a:xfrm>
          <a:off x="0" y="2089"/>
          <a:ext cx="2410827" cy="13793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TRABALHISTA</a:t>
          </a:r>
          <a:endParaRPr lang="pt-BR" sz="2000" b="1" kern="1200" dirty="0"/>
        </a:p>
      </dsp:txBody>
      <dsp:txXfrm>
        <a:off x="0" y="2089"/>
        <a:ext cx="2410827" cy="1379304"/>
      </dsp:txXfrm>
    </dsp:sp>
    <dsp:sp modelId="{80817AAF-3F0D-4918-A1FB-33209A302548}">
      <dsp:nvSpPr>
        <dsp:cNvPr id="0" name=""/>
        <dsp:cNvSpPr/>
      </dsp:nvSpPr>
      <dsp:spPr>
        <a:xfrm rot="5400000">
          <a:off x="4002064" y="-2946"/>
          <a:ext cx="1103443" cy="4285916"/>
        </a:xfrm>
        <a:prstGeom prst="round2SameRect">
          <a:avLst/>
        </a:prstGeom>
        <a:solidFill>
          <a:schemeClr val="accent2">
            <a:tint val="40000"/>
            <a:alpha val="90000"/>
            <a:hueOff val="987281"/>
            <a:satOff val="-2587"/>
            <a:lumOff val="926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987281"/>
              <a:satOff val="-2587"/>
              <a:lumOff val="92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GFIP, GRPS, FGTS</a:t>
          </a:r>
          <a:endParaRPr lang="pt-BR" sz="2300" kern="1200" dirty="0"/>
        </a:p>
      </dsp:txBody>
      <dsp:txXfrm rot="5400000">
        <a:off x="4002064" y="-2946"/>
        <a:ext cx="1103443" cy="4285916"/>
      </dsp:txXfrm>
    </dsp:sp>
    <dsp:sp modelId="{568D918A-4493-4BFA-8241-61B08612929F}">
      <dsp:nvSpPr>
        <dsp:cNvPr id="0" name=""/>
        <dsp:cNvSpPr/>
      </dsp:nvSpPr>
      <dsp:spPr>
        <a:xfrm>
          <a:off x="0" y="1450359"/>
          <a:ext cx="2410827" cy="1379304"/>
        </a:xfrm>
        <a:prstGeom prst="roundRect">
          <a:avLst/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47500"/>
                <a:satMod val="137000"/>
              </a:schemeClr>
            </a:gs>
            <a:gs pos="55000">
              <a:schemeClr val="accent2">
                <a:hueOff val="953895"/>
                <a:satOff val="-21764"/>
                <a:lumOff val="8039"/>
                <a:alphaOff val="0"/>
                <a:shade val="69000"/>
                <a:satMod val="137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PREVIDENCIÁRIA</a:t>
          </a:r>
          <a:endParaRPr lang="pt-BR" sz="2000" b="1" kern="1200" dirty="0"/>
        </a:p>
      </dsp:txBody>
      <dsp:txXfrm>
        <a:off x="0" y="1450359"/>
        <a:ext cx="2410827" cy="1379304"/>
      </dsp:txXfrm>
    </dsp:sp>
    <dsp:sp modelId="{DA663EA6-F0D0-49AD-8648-1F7692940807}">
      <dsp:nvSpPr>
        <dsp:cNvPr id="0" name=""/>
        <dsp:cNvSpPr/>
      </dsp:nvSpPr>
      <dsp:spPr>
        <a:xfrm rot="5400000">
          <a:off x="4002064" y="1445323"/>
          <a:ext cx="1103443" cy="4285916"/>
        </a:xfrm>
        <a:prstGeom prst="round2SameRect">
          <a:avLst/>
        </a:prstGeom>
        <a:solidFill>
          <a:schemeClr val="accent2">
            <a:tint val="40000"/>
            <a:alpha val="90000"/>
            <a:hueOff val="1974561"/>
            <a:satOff val="-5173"/>
            <a:lumOff val="1852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1974561"/>
              <a:satOff val="-5173"/>
              <a:lumOff val="185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IRRF, ISSQN, COFINS, PIS, etc.</a:t>
          </a:r>
          <a:endParaRPr lang="pt-BR" sz="2300" kern="1200" dirty="0"/>
        </a:p>
      </dsp:txBody>
      <dsp:txXfrm rot="5400000">
        <a:off x="4002064" y="1445323"/>
        <a:ext cx="1103443" cy="4285916"/>
      </dsp:txXfrm>
    </dsp:sp>
    <dsp:sp modelId="{C5C4AF29-BC68-45A4-B934-82A931E19461}">
      <dsp:nvSpPr>
        <dsp:cNvPr id="0" name=""/>
        <dsp:cNvSpPr/>
      </dsp:nvSpPr>
      <dsp:spPr>
        <a:xfrm>
          <a:off x="0" y="2898629"/>
          <a:ext cx="2410827" cy="1379304"/>
        </a:xfrm>
        <a:prstGeom prst="roundRect">
          <a:avLst/>
        </a:prstGeom>
        <a:gradFill rotWithShape="0">
          <a:gsLst>
            <a:gs pos="0">
              <a:schemeClr val="accent2">
                <a:hueOff val="1907790"/>
                <a:satOff val="-43528"/>
                <a:lumOff val="16079"/>
                <a:alphaOff val="0"/>
                <a:shade val="47500"/>
                <a:satMod val="137000"/>
              </a:schemeClr>
            </a:gs>
            <a:gs pos="55000">
              <a:schemeClr val="accent2">
                <a:hueOff val="1907790"/>
                <a:satOff val="-43528"/>
                <a:lumOff val="16079"/>
                <a:alphaOff val="0"/>
                <a:shade val="69000"/>
                <a:satMod val="137000"/>
              </a:schemeClr>
            </a:gs>
            <a:gs pos="100000">
              <a:schemeClr val="accent2">
                <a:hueOff val="1907790"/>
                <a:satOff val="-43528"/>
                <a:lumOff val="1607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FISCAL</a:t>
          </a:r>
          <a:endParaRPr lang="pt-BR" sz="2000" b="1" kern="1200" dirty="0"/>
        </a:p>
      </dsp:txBody>
      <dsp:txXfrm>
        <a:off x="0" y="2898629"/>
        <a:ext cx="2410827" cy="137930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9B0697-F5C0-404B-8505-237CFBE2306D}">
      <dsp:nvSpPr>
        <dsp:cNvPr id="0" name=""/>
        <dsp:cNvSpPr/>
      </dsp:nvSpPr>
      <dsp:spPr>
        <a:xfrm rot="5400000">
          <a:off x="3657072" y="-13501"/>
          <a:ext cx="3456384" cy="434748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instrumentos societários,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grau de dependência em relação ao Estado,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faturamento – contratos,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controles existentes,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registros contábeis,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índices de liquidez,</a:t>
          </a:r>
          <a:endParaRPr lang="pt-B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demandas judiciais, </a:t>
          </a:r>
          <a:r>
            <a:rPr lang="pt-BR" sz="2500" kern="1200" dirty="0" err="1" smtClean="0"/>
            <a:t>etc</a:t>
          </a:r>
          <a:endParaRPr lang="pt-BR" sz="2500" kern="1200" dirty="0"/>
        </a:p>
      </dsp:txBody>
      <dsp:txXfrm rot="5400000">
        <a:off x="3657072" y="-13501"/>
        <a:ext cx="3456384" cy="4347483"/>
      </dsp:txXfrm>
    </dsp:sp>
    <dsp:sp modelId="{6D8FA6DC-A473-49EC-A995-D6E18E788F64}">
      <dsp:nvSpPr>
        <dsp:cNvPr id="0" name=""/>
        <dsp:cNvSpPr/>
      </dsp:nvSpPr>
      <dsp:spPr>
        <a:xfrm>
          <a:off x="1833" y="0"/>
          <a:ext cx="3209689" cy="4320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i="1" kern="1200" dirty="0" smtClean="0"/>
            <a:t>PERFORMANCE</a:t>
          </a:r>
          <a:r>
            <a:rPr lang="pt-BR" sz="3000" b="1" kern="1200" dirty="0" smtClean="0"/>
            <a:t> DA EMPRESA</a:t>
          </a:r>
          <a:endParaRPr lang="pt-BR" sz="3000" b="1" kern="1200" dirty="0"/>
        </a:p>
      </dsp:txBody>
      <dsp:txXfrm>
        <a:off x="1833" y="0"/>
        <a:ext cx="3209689" cy="432048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7D577C-A7DA-483D-B4DA-AF6CB0672559}">
      <dsp:nvSpPr>
        <dsp:cNvPr id="0" name=""/>
        <dsp:cNvSpPr/>
      </dsp:nvSpPr>
      <dsp:spPr>
        <a:xfrm rot="5400000">
          <a:off x="4278164" y="-1682625"/>
          <a:ext cx="942967" cy="44702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 cada 2 anos –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avalia </a:t>
          </a:r>
          <a:r>
            <a:rPr lang="pt-BR" sz="1700" b="1" kern="1200" dirty="0" smtClean="0"/>
            <a:t>- plano de ação </a:t>
          </a:r>
          <a:r>
            <a:rPr lang="pt-BR" sz="1700" kern="1200" dirty="0" smtClean="0"/>
            <a:t>– acompanhamento das medidas corretivas</a:t>
          </a:r>
          <a:endParaRPr lang="pt-BR" sz="1700" kern="1200" dirty="0"/>
        </a:p>
      </dsp:txBody>
      <dsp:txXfrm rot="5400000">
        <a:off x="4278164" y="-1682625"/>
        <a:ext cx="942967" cy="4470256"/>
      </dsp:txXfrm>
    </dsp:sp>
    <dsp:sp modelId="{424FEA0C-457B-4F5E-BC78-144D19313672}">
      <dsp:nvSpPr>
        <dsp:cNvPr id="0" name=""/>
        <dsp:cNvSpPr/>
      </dsp:nvSpPr>
      <dsp:spPr>
        <a:xfrm>
          <a:off x="0" y="2450"/>
          <a:ext cx="2514519" cy="11787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PERIODICIDADE</a:t>
          </a:r>
          <a:endParaRPr lang="pt-BR" sz="2300" b="1" kern="1200" dirty="0"/>
        </a:p>
      </dsp:txBody>
      <dsp:txXfrm>
        <a:off x="0" y="2450"/>
        <a:ext cx="2514519" cy="1178709"/>
      </dsp:txXfrm>
    </dsp:sp>
    <dsp:sp modelId="{80817AAF-3F0D-4918-A1FB-33209A302548}">
      <dsp:nvSpPr>
        <dsp:cNvPr id="0" name=""/>
        <dsp:cNvSpPr/>
      </dsp:nvSpPr>
      <dsp:spPr>
        <a:xfrm rot="5400000">
          <a:off x="4278164" y="-405678"/>
          <a:ext cx="942967" cy="4470256"/>
        </a:xfrm>
        <a:prstGeom prst="round2SameRect">
          <a:avLst/>
        </a:prstGeom>
        <a:solidFill>
          <a:schemeClr val="accent4">
            <a:tint val="40000"/>
            <a:alpha val="90000"/>
            <a:hueOff val="6886153"/>
            <a:satOff val="-3749"/>
            <a:lumOff val="491"/>
            <a:alphaOff val="0"/>
          </a:schemeClr>
        </a:solidFill>
        <a:ln w="6350" cap="rnd" cmpd="sng" algn="ctr">
          <a:solidFill>
            <a:schemeClr val="accent4">
              <a:tint val="40000"/>
              <a:alpha val="90000"/>
              <a:hueOff val="6886153"/>
              <a:satOff val="-3749"/>
              <a:lumOff val="49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local indicado pelo contratado,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prazo – até 5 dias,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documentação solicitada previamente,</a:t>
          </a:r>
          <a:endParaRPr lang="pt-BR" sz="1700" kern="1200" dirty="0"/>
        </a:p>
      </dsp:txBody>
      <dsp:txXfrm rot="5400000">
        <a:off x="4278164" y="-405678"/>
        <a:ext cx="942967" cy="4470256"/>
      </dsp:txXfrm>
    </dsp:sp>
    <dsp:sp modelId="{568D918A-4493-4BFA-8241-61B08612929F}">
      <dsp:nvSpPr>
        <dsp:cNvPr id="0" name=""/>
        <dsp:cNvSpPr/>
      </dsp:nvSpPr>
      <dsp:spPr>
        <a:xfrm>
          <a:off x="0" y="1240095"/>
          <a:ext cx="2514519" cy="1178709"/>
        </a:xfrm>
        <a:prstGeom prst="roundRect">
          <a:avLst/>
        </a:prstGeom>
        <a:gradFill rotWithShape="0">
          <a:gsLst>
            <a:gs pos="0">
              <a:schemeClr val="accent4">
                <a:hueOff val="6807679"/>
                <a:satOff val="-7995"/>
                <a:lumOff val="3072"/>
                <a:alphaOff val="0"/>
                <a:shade val="47500"/>
                <a:satMod val="137000"/>
              </a:schemeClr>
            </a:gs>
            <a:gs pos="55000">
              <a:schemeClr val="accent4">
                <a:hueOff val="6807679"/>
                <a:satOff val="-7995"/>
                <a:lumOff val="3072"/>
                <a:alphaOff val="0"/>
                <a:shade val="69000"/>
                <a:satMod val="137000"/>
              </a:schemeClr>
            </a:gs>
            <a:gs pos="100000">
              <a:schemeClr val="accent4">
                <a:hueOff val="6807679"/>
                <a:satOff val="-7995"/>
                <a:lumOff val="307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VISITAS          ‘IN LOCO’</a:t>
          </a:r>
          <a:endParaRPr lang="pt-BR" sz="2300" b="1" kern="1200" dirty="0"/>
        </a:p>
      </dsp:txBody>
      <dsp:txXfrm>
        <a:off x="0" y="1240095"/>
        <a:ext cx="2514519" cy="1178709"/>
      </dsp:txXfrm>
    </dsp:sp>
    <dsp:sp modelId="{DA663EA6-F0D0-49AD-8648-1F7692940807}">
      <dsp:nvSpPr>
        <dsp:cNvPr id="0" name=""/>
        <dsp:cNvSpPr/>
      </dsp:nvSpPr>
      <dsp:spPr>
        <a:xfrm rot="5400000">
          <a:off x="4278164" y="831965"/>
          <a:ext cx="942967" cy="4470256"/>
        </a:xfrm>
        <a:prstGeom prst="round2SameRect">
          <a:avLst/>
        </a:prstGeom>
        <a:solidFill>
          <a:schemeClr val="accent4">
            <a:tint val="40000"/>
            <a:alpha val="90000"/>
            <a:hueOff val="13772305"/>
            <a:satOff val="-7499"/>
            <a:lumOff val="983"/>
            <a:alphaOff val="0"/>
          </a:schemeClr>
        </a:solidFill>
        <a:ln w="6350" cap="rnd" cmpd="sng" algn="ctr">
          <a:solidFill>
            <a:schemeClr val="accent4">
              <a:tint val="40000"/>
              <a:alpha val="90000"/>
              <a:hueOff val="13772305"/>
              <a:satOff val="-7499"/>
              <a:lumOff val="983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NÃO CONFORMIDADES serão reportadas à contratada</a:t>
          </a:r>
          <a:endParaRPr lang="pt-BR" sz="1700" kern="1200" dirty="0"/>
        </a:p>
      </dsp:txBody>
      <dsp:txXfrm rot="5400000">
        <a:off x="4278164" y="831965"/>
        <a:ext cx="942967" cy="4470256"/>
      </dsp:txXfrm>
    </dsp:sp>
    <dsp:sp modelId="{C5C4AF29-BC68-45A4-B934-82A931E19461}">
      <dsp:nvSpPr>
        <dsp:cNvPr id="0" name=""/>
        <dsp:cNvSpPr/>
      </dsp:nvSpPr>
      <dsp:spPr>
        <a:xfrm>
          <a:off x="0" y="2477739"/>
          <a:ext cx="2514519" cy="1178709"/>
        </a:xfrm>
        <a:prstGeom prst="roundRect">
          <a:avLst/>
        </a:prstGeom>
        <a:gradFill rotWithShape="0">
          <a:gsLst>
            <a:gs pos="0">
              <a:schemeClr val="accent4">
                <a:hueOff val="13615358"/>
                <a:satOff val="-15991"/>
                <a:lumOff val="6144"/>
                <a:alphaOff val="0"/>
                <a:shade val="47500"/>
                <a:satMod val="137000"/>
              </a:schemeClr>
            </a:gs>
            <a:gs pos="55000">
              <a:schemeClr val="accent4">
                <a:hueOff val="13615358"/>
                <a:satOff val="-15991"/>
                <a:lumOff val="6144"/>
                <a:alphaOff val="0"/>
                <a:shade val="69000"/>
                <a:satMod val="137000"/>
              </a:schemeClr>
            </a:gs>
            <a:gs pos="100000">
              <a:schemeClr val="accent4">
                <a:hueOff val="13615358"/>
                <a:satOff val="-15991"/>
                <a:lumOff val="6144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RELATÓRIO INDIVIDUAL </a:t>
          </a:r>
          <a:endParaRPr lang="pt-BR" sz="2300" b="1" kern="1200" dirty="0"/>
        </a:p>
      </dsp:txBody>
      <dsp:txXfrm>
        <a:off x="0" y="2477739"/>
        <a:ext cx="2514519" cy="1178709"/>
      </dsp:txXfrm>
    </dsp:sp>
    <dsp:sp modelId="{5CFFEE71-EDE3-4530-A430-E6299AB93B86}">
      <dsp:nvSpPr>
        <dsp:cNvPr id="0" name=""/>
        <dsp:cNvSpPr/>
      </dsp:nvSpPr>
      <dsp:spPr>
        <a:xfrm rot="5400000">
          <a:off x="4278164" y="2069610"/>
          <a:ext cx="942967" cy="4470256"/>
        </a:xfrm>
        <a:prstGeom prst="round2SameRect">
          <a:avLst/>
        </a:prstGeom>
        <a:solidFill>
          <a:schemeClr val="accent4">
            <a:tint val="40000"/>
            <a:alpha val="90000"/>
            <a:hueOff val="20658457"/>
            <a:satOff val="-11248"/>
            <a:lumOff val="1474"/>
            <a:alphaOff val="0"/>
          </a:schemeClr>
        </a:solidFill>
        <a:ln w="6350" cap="rnd" cmpd="sng" algn="ctr">
          <a:solidFill>
            <a:schemeClr val="accent4">
              <a:tint val="40000"/>
              <a:alpha val="90000"/>
              <a:hueOff val="20658457"/>
              <a:satOff val="-11248"/>
              <a:lumOff val="1474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grau de risco – (alto, médio, baixo)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grau de aproveitamento – (mede a </a:t>
          </a:r>
          <a:r>
            <a:rPr lang="pt-BR" sz="1700" i="1" kern="1200" dirty="0" smtClean="0"/>
            <a:t>performance em %)</a:t>
          </a:r>
          <a:endParaRPr lang="pt-BR" sz="1700" i="1" kern="1200" dirty="0"/>
        </a:p>
      </dsp:txBody>
      <dsp:txXfrm rot="5400000">
        <a:off x="4278164" y="2069610"/>
        <a:ext cx="942967" cy="4470256"/>
      </dsp:txXfrm>
    </dsp:sp>
    <dsp:sp modelId="{C8C166A3-DCB2-4E4F-809A-1126D8A5DA09}">
      <dsp:nvSpPr>
        <dsp:cNvPr id="0" name=""/>
        <dsp:cNvSpPr/>
      </dsp:nvSpPr>
      <dsp:spPr>
        <a:xfrm>
          <a:off x="0" y="3715384"/>
          <a:ext cx="2514519" cy="1178709"/>
        </a:xfrm>
        <a:prstGeom prst="roundRect">
          <a:avLst/>
        </a:prstGeom>
        <a:gradFill rotWithShape="0">
          <a:gsLst>
            <a:gs pos="0">
              <a:schemeClr val="accent4">
                <a:hueOff val="20423036"/>
                <a:satOff val="-23986"/>
                <a:lumOff val="9216"/>
                <a:alphaOff val="0"/>
                <a:shade val="47500"/>
                <a:satMod val="137000"/>
              </a:schemeClr>
            </a:gs>
            <a:gs pos="55000">
              <a:schemeClr val="accent4">
                <a:hueOff val="20423036"/>
                <a:satOff val="-23986"/>
                <a:lumOff val="9216"/>
                <a:alphaOff val="0"/>
                <a:shade val="69000"/>
                <a:satMod val="137000"/>
              </a:schemeClr>
            </a:gs>
            <a:gs pos="100000">
              <a:schemeClr val="accent4">
                <a:hueOff val="20423036"/>
                <a:satOff val="-23986"/>
                <a:lumOff val="921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MÉTRICAS DE AVALIAÇÃO</a:t>
          </a:r>
          <a:endParaRPr lang="pt-BR" sz="2300" b="1" kern="1200" dirty="0"/>
        </a:p>
      </dsp:txBody>
      <dsp:txXfrm>
        <a:off x="0" y="3715384"/>
        <a:ext cx="2514519" cy="117870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248330-6F19-427C-A679-24E2634BE3A9}">
      <dsp:nvSpPr>
        <dsp:cNvPr id="0" name=""/>
        <dsp:cNvSpPr/>
      </dsp:nvSpPr>
      <dsp:spPr>
        <a:xfrm>
          <a:off x="0" y="0"/>
          <a:ext cx="5991065" cy="1077239"/>
        </a:xfrm>
        <a:prstGeom prst="roundRect">
          <a:avLst>
            <a:gd name="adj" fmla="val 10000"/>
          </a:avLst>
        </a:prstGeom>
        <a:solidFill>
          <a:schemeClr val="accent2">
            <a:alpha val="99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otimização dos trabalhos</a:t>
          </a:r>
          <a:endParaRPr lang="pt-BR" sz="2900" kern="1200" dirty="0"/>
        </a:p>
      </dsp:txBody>
      <dsp:txXfrm>
        <a:off x="0" y="0"/>
        <a:ext cx="4800715" cy="1077239"/>
      </dsp:txXfrm>
    </dsp:sp>
    <dsp:sp modelId="{8F0BF71A-ED1A-4B1A-A553-A5A48D1E3A36}">
      <dsp:nvSpPr>
        <dsp:cNvPr id="0" name=""/>
        <dsp:cNvSpPr/>
      </dsp:nvSpPr>
      <dsp:spPr>
        <a:xfrm>
          <a:off x="501751" y="1273101"/>
          <a:ext cx="5991065" cy="1077239"/>
        </a:xfrm>
        <a:prstGeom prst="roundRect">
          <a:avLst>
            <a:gd name="adj" fmla="val 1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fidedignidade das informações </a:t>
          </a:r>
          <a:endParaRPr lang="pt-BR" sz="2900" kern="1200" dirty="0"/>
        </a:p>
      </dsp:txBody>
      <dsp:txXfrm>
        <a:off x="501751" y="1273101"/>
        <a:ext cx="4789108" cy="1077239"/>
      </dsp:txXfrm>
    </dsp:sp>
    <dsp:sp modelId="{5BF1F70D-7321-4013-A391-229AFF6FA010}">
      <dsp:nvSpPr>
        <dsp:cNvPr id="0" name=""/>
        <dsp:cNvSpPr/>
      </dsp:nvSpPr>
      <dsp:spPr>
        <a:xfrm>
          <a:off x="996014" y="2546202"/>
          <a:ext cx="5991065" cy="1077239"/>
        </a:xfrm>
        <a:prstGeom prst="roundRect">
          <a:avLst>
            <a:gd name="adj" fmla="val 1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visão sistêmica da saúde financeira da empresa</a:t>
          </a:r>
          <a:endParaRPr lang="pt-BR" sz="2900" kern="1200" dirty="0"/>
        </a:p>
      </dsp:txBody>
      <dsp:txXfrm>
        <a:off x="996014" y="2546202"/>
        <a:ext cx="4796596" cy="1077239"/>
      </dsp:txXfrm>
    </dsp:sp>
    <dsp:sp modelId="{D084C822-6822-418A-B849-5211499BDB40}">
      <dsp:nvSpPr>
        <dsp:cNvPr id="0" name=""/>
        <dsp:cNvSpPr/>
      </dsp:nvSpPr>
      <dsp:spPr>
        <a:xfrm>
          <a:off x="1497766" y="3819304"/>
          <a:ext cx="5991065" cy="1077239"/>
        </a:xfrm>
        <a:prstGeom prst="roundRect">
          <a:avLst>
            <a:gd name="adj" fmla="val 1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redução das ações trabalhistas</a:t>
          </a:r>
          <a:endParaRPr lang="pt-BR" sz="2800" kern="1200" dirty="0"/>
        </a:p>
      </dsp:txBody>
      <dsp:txXfrm>
        <a:off x="1497766" y="3819304"/>
        <a:ext cx="4789108" cy="1077239"/>
      </dsp:txXfrm>
    </dsp:sp>
    <dsp:sp modelId="{E2ADB3E9-FB66-4EE5-B373-130387538123}">
      <dsp:nvSpPr>
        <dsp:cNvPr id="0" name=""/>
        <dsp:cNvSpPr/>
      </dsp:nvSpPr>
      <dsp:spPr>
        <a:xfrm>
          <a:off x="5290859" y="825067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5290859" y="825067"/>
        <a:ext cx="700205" cy="700205"/>
      </dsp:txXfrm>
    </dsp:sp>
    <dsp:sp modelId="{28F8A047-DAB9-40E7-983C-DBF5A032C4E2}">
      <dsp:nvSpPr>
        <dsp:cNvPr id="0" name=""/>
        <dsp:cNvSpPr/>
      </dsp:nvSpPr>
      <dsp:spPr>
        <a:xfrm>
          <a:off x="5792611" y="2098169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5792611" y="2098169"/>
        <a:ext cx="700205" cy="700205"/>
      </dsp:txXfrm>
    </dsp:sp>
    <dsp:sp modelId="{476AD93D-D1A5-433E-90A1-D67851E3A6C4}">
      <dsp:nvSpPr>
        <dsp:cNvPr id="0" name=""/>
        <dsp:cNvSpPr/>
      </dsp:nvSpPr>
      <dsp:spPr>
        <a:xfrm>
          <a:off x="6286874" y="3371270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6286874" y="3371270"/>
        <a:ext cx="700205" cy="7002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06DB6B-FA6D-4729-BEC0-0F34FA0A6395}">
      <dsp:nvSpPr>
        <dsp:cNvPr id="0" name=""/>
        <dsp:cNvSpPr/>
      </dsp:nvSpPr>
      <dsp:spPr>
        <a:xfrm rot="5400000">
          <a:off x="3031015" y="471159"/>
          <a:ext cx="4959551" cy="4530288"/>
        </a:xfrm>
        <a:prstGeom prst="round2SameRect">
          <a:avLst/>
        </a:prstGeom>
        <a:solidFill>
          <a:schemeClr val="tx1">
            <a:lumMod val="65000"/>
            <a:lumOff val="35000"/>
          </a:schemeClr>
        </a:solidFill>
        <a:ln w="6350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Auditoria Operacional</a:t>
          </a:r>
          <a:r>
            <a:rPr lang="pt-B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Gestão e Fiscalização de Contratos;</a:t>
          </a:r>
          <a:endParaRPr lang="pt-B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Ações de Controle</a:t>
          </a:r>
          <a:r>
            <a:rPr lang="pt-B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- correção de deficiências;</a:t>
          </a:r>
          <a:endParaRPr lang="pt-B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Edição de normas </a:t>
          </a:r>
          <a:r>
            <a:rPr lang="pt-B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procedimentos;</a:t>
          </a:r>
          <a:endParaRPr lang="pt-B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Seminários Técnicos</a:t>
          </a:r>
          <a:r>
            <a:rPr lang="pt-B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Gestores/Fiscais de contratos</a:t>
          </a:r>
          <a:endParaRPr lang="pt-B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400" kern="1200" dirty="0"/>
        </a:p>
      </dsp:txBody>
      <dsp:txXfrm rot="5400000">
        <a:off x="3031015" y="471159"/>
        <a:ext cx="4959551" cy="4530288"/>
      </dsp:txXfrm>
    </dsp:sp>
    <dsp:sp modelId="{9A495C9F-83FA-4F5F-826B-83504A15F102}">
      <dsp:nvSpPr>
        <dsp:cNvPr id="0" name=""/>
        <dsp:cNvSpPr/>
      </dsp:nvSpPr>
      <dsp:spPr>
        <a:xfrm>
          <a:off x="928" y="171009"/>
          <a:ext cx="3244718" cy="5130589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ESTRATÉGIA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5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ENFRENTAMENTO</a:t>
          </a:r>
          <a:endParaRPr lang="pt-BR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8" y="171009"/>
        <a:ext cx="3244718" cy="513058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99E5FA-EC43-41A6-A236-4C2A882B5BF1}">
      <dsp:nvSpPr>
        <dsp:cNvPr id="0" name=""/>
        <dsp:cNvSpPr/>
      </dsp:nvSpPr>
      <dsp:spPr>
        <a:xfrm>
          <a:off x="0" y="0"/>
          <a:ext cx="5991065" cy="1077239"/>
        </a:xfrm>
        <a:prstGeom prst="roundRect">
          <a:avLst>
            <a:gd name="adj" fmla="val 10000"/>
          </a:avLst>
        </a:prstGeom>
        <a:solidFill>
          <a:schemeClr val="accent2">
            <a:alpha val="99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aferição do  desempenho da empresa</a:t>
          </a:r>
          <a:r>
            <a:rPr lang="pt-BR" sz="2800" i="1" kern="1200" dirty="0" smtClean="0"/>
            <a:t> </a:t>
          </a:r>
          <a:endParaRPr lang="pt-BR" sz="2800" i="1" kern="1200" dirty="0"/>
        </a:p>
      </dsp:txBody>
      <dsp:txXfrm>
        <a:off x="0" y="0"/>
        <a:ext cx="4800715" cy="1077239"/>
      </dsp:txXfrm>
    </dsp:sp>
    <dsp:sp modelId="{5E780172-B6CE-4CC9-9EC7-A31204006C57}">
      <dsp:nvSpPr>
        <dsp:cNvPr id="0" name=""/>
        <dsp:cNvSpPr/>
      </dsp:nvSpPr>
      <dsp:spPr>
        <a:xfrm>
          <a:off x="501751" y="1273101"/>
          <a:ext cx="5991065" cy="1077239"/>
        </a:xfrm>
        <a:prstGeom prst="roundRect">
          <a:avLst>
            <a:gd name="adj" fmla="val 1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melhoria da </a:t>
          </a:r>
          <a:r>
            <a:rPr lang="pt-BR" sz="2800" i="1" kern="1200" dirty="0" smtClean="0"/>
            <a:t>performance</a:t>
          </a:r>
          <a:endParaRPr lang="pt-BR" sz="2800" i="1" kern="1200" dirty="0"/>
        </a:p>
      </dsp:txBody>
      <dsp:txXfrm>
        <a:off x="501751" y="1273101"/>
        <a:ext cx="4789108" cy="1077239"/>
      </dsp:txXfrm>
    </dsp:sp>
    <dsp:sp modelId="{24764FEA-6624-490B-92D0-131BEB1D625C}">
      <dsp:nvSpPr>
        <dsp:cNvPr id="0" name=""/>
        <dsp:cNvSpPr/>
      </dsp:nvSpPr>
      <dsp:spPr>
        <a:xfrm>
          <a:off x="996014" y="2546202"/>
          <a:ext cx="5991065" cy="1077239"/>
        </a:xfrm>
        <a:prstGeom prst="roundRect">
          <a:avLst>
            <a:gd name="adj" fmla="val 1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melhoria da qualidade do serviço prestado</a:t>
          </a:r>
          <a:endParaRPr lang="pt-BR" sz="2800" kern="1200" dirty="0"/>
        </a:p>
      </dsp:txBody>
      <dsp:txXfrm>
        <a:off x="996014" y="2546202"/>
        <a:ext cx="4796596" cy="1077239"/>
      </dsp:txXfrm>
    </dsp:sp>
    <dsp:sp modelId="{1F4DC031-9635-42D3-961A-8F69B720CB8D}">
      <dsp:nvSpPr>
        <dsp:cNvPr id="0" name=""/>
        <dsp:cNvSpPr/>
      </dsp:nvSpPr>
      <dsp:spPr>
        <a:xfrm>
          <a:off x="1497766" y="3819304"/>
          <a:ext cx="5991065" cy="1077239"/>
        </a:xfrm>
        <a:prstGeom prst="roundRect">
          <a:avLst>
            <a:gd name="adj" fmla="val 10000"/>
          </a:avLst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geração de informações estratégicas para tomada de decisão do gestor</a:t>
          </a:r>
          <a:endParaRPr lang="pt-BR" sz="2400" kern="1200" dirty="0"/>
        </a:p>
      </dsp:txBody>
      <dsp:txXfrm>
        <a:off x="1497766" y="3819304"/>
        <a:ext cx="4789108" cy="1077239"/>
      </dsp:txXfrm>
    </dsp:sp>
    <dsp:sp modelId="{DA412B88-E042-4151-8D13-4106DAD0E16C}">
      <dsp:nvSpPr>
        <dsp:cNvPr id="0" name=""/>
        <dsp:cNvSpPr/>
      </dsp:nvSpPr>
      <dsp:spPr>
        <a:xfrm>
          <a:off x="5290859" y="825067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5290859" y="825067"/>
        <a:ext cx="700205" cy="700205"/>
      </dsp:txXfrm>
    </dsp:sp>
    <dsp:sp modelId="{73E7F60A-1EC0-4EF9-8E84-130C4B3331A9}">
      <dsp:nvSpPr>
        <dsp:cNvPr id="0" name=""/>
        <dsp:cNvSpPr/>
      </dsp:nvSpPr>
      <dsp:spPr>
        <a:xfrm>
          <a:off x="5792611" y="2098169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5792611" y="2098169"/>
        <a:ext cx="700205" cy="700205"/>
      </dsp:txXfrm>
    </dsp:sp>
    <dsp:sp modelId="{13E64BCE-654C-41C4-90FE-695FDAED5DA2}">
      <dsp:nvSpPr>
        <dsp:cNvPr id="0" name=""/>
        <dsp:cNvSpPr/>
      </dsp:nvSpPr>
      <dsp:spPr>
        <a:xfrm>
          <a:off x="6286874" y="3371270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6286874" y="3371270"/>
        <a:ext cx="700205" cy="7002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D484BC-A56B-48E7-A9E7-82836DCA4CD2}">
      <dsp:nvSpPr>
        <dsp:cNvPr id="0" name=""/>
        <dsp:cNvSpPr/>
      </dsp:nvSpPr>
      <dsp:spPr>
        <a:xfrm>
          <a:off x="0" y="-75217"/>
          <a:ext cx="6243093" cy="13393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DENÚNCIA</a:t>
          </a:r>
          <a:endParaRPr lang="pt-BR" sz="3600" kern="1200" dirty="0"/>
        </a:p>
      </dsp:txBody>
      <dsp:txXfrm>
        <a:off x="0" y="-75217"/>
        <a:ext cx="4876288" cy="1339348"/>
      </dsp:txXfrm>
    </dsp:sp>
    <dsp:sp modelId="{EC291D72-C101-4F89-88F6-8DF2F77BFF1B}">
      <dsp:nvSpPr>
        <dsp:cNvPr id="0" name=""/>
        <dsp:cNvSpPr/>
      </dsp:nvSpPr>
      <dsp:spPr>
        <a:xfrm>
          <a:off x="514151" y="1372868"/>
          <a:ext cx="6243093" cy="12914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bg2">
                  <a:lumMod val="10000"/>
                </a:schemeClr>
              </a:solidFill>
            </a:rPr>
            <a:t>DEPUTADO</a:t>
          </a:r>
          <a:r>
            <a:rPr lang="pt-BR" sz="2200" b="0" kern="1200" dirty="0" smtClean="0">
              <a:solidFill>
                <a:schemeClr val="bg2">
                  <a:lumMod val="10000"/>
                </a:schemeClr>
              </a:solidFill>
            </a:rPr>
            <a:t> = Propõe CPI para apurar </a:t>
          </a:r>
          <a:r>
            <a:rPr lang="pt-BR" sz="2200" b="0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irregularidades</a:t>
          </a:r>
          <a:r>
            <a:rPr lang="pt-BR" sz="2200" b="0" kern="1200" dirty="0" smtClean="0">
              <a:solidFill>
                <a:schemeClr val="bg2">
                  <a:lumMod val="10000"/>
                </a:schemeClr>
              </a:solidFill>
            </a:rPr>
            <a:t> em contratos firmados pela SESA com 667 postos de trabalho </a:t>
          </a:r>
          <a:endParaRPr lang="pt-BR" sz="22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14151" y="1372868"/>
        <a:ext cx="4821655" cy="1291426"/>
      </dsp:txXfrm>
    </dsp:sp>
    <dsp:sp modelId="{B6838303-B237-4768-B294-1DF821F7A953}">
      <dsp:nvSpPr>
        <dsp:cNvPr id="0" name=""/>
        <dsp:cNvSpPr/>
      </dsp:nvSpPr>
      <dsp:spPr>
        <a:xfrm>
          <a:off x="1101722" y="2834883"/>
          <a:ext cx="6243093" cy="17263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2">
                  <a:lumMod val="10000"/>
                </a:schemeClr>
              </a:solidFill>
            </a:rPr>
            <a:t>IRREGULARIDADES APONTADAS: </a:t>
          </a:r>
          <a:r>
            <a:rPr lang="pt-BR" sz="2400" b="0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descumprimento de obrigações fiscais, trabalhistas </a:t>
          </a:r>
          <a:r>
            <a:rPr lang="pt-BR" sz="2400" b="0" kern="1200" dirty="0" smtClean="0">
              <a:solidFill>
                <a:schemeClr val="bg2">
                  <a:lumMod val="10000"/>
                </a:schemeClr>
              </a:solidFill>
            </a:rPr>
            <a:t>e </a:t>
          </a:r>
          <a:r>
            <a:rPr lang="pt-BR" sz="2400" b="0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previdenciárias</a:t>
          </a:r>
          <a:r>
            <a:rPr lang="pt-BR" sz="2400" b="0" kern="1200" dirty="0" smtClean="0">
              <a:solidFill>
                <a:schemeClr val="bg2">
                  <a:lumMod val="10000"/>
                </a:schemeClr>
              </a:solidFill>
            </a:rPr>
            <a:t>, etc...</a:t>
          </a:r>
          <a:endParaRPr lang="pt-BR" sz="24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101722" y="2834883"/>
        <a:ext cx="4821655" cy="1726367"/>
      </dsp:txXfrm>
    </dsp:sp>
    <dsp:sp modelId="{D66B3DF1-A574-42C8-ACF6-E0E18CBDFD0E}">
      <dsp:nvSpPr>
        <dsp:cNvPr id="0" name=""/>
        <dsp:cNvSpPr/>
      </dsp:nvSpPr>
      <dsp:spPr>
        <a:xfrm>
          <a:off x="5372516" y="918918"/>
          <a:ext cx="870576" cy="870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5372516" y="918918"/>
        <a:ext cx="870576" cy="870576"/>
      </dsp:txXfrm>
    </dsp:sp>
    <dsp:sp modelId="{EB5E0491-7DB1-4852-92FA-CD36CC125543}">
      <dsp:nvSpPr>
        <dsp:cNvPr id="0" name=""/>
        <dsp:cNvSpPr/>
      </dsp:nvSpPr>
      <dsp:spPr>
        <a:xfrm>
          <a:off x="5923378" y="2472562"/>
          <a:ext cx="870576" cy="870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5923378" y="2472562"/>
        <a:ext cx="870576" cy="8705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48AD35-4C66-47A7-B324-5BB53119AE51}">
      <dsp:nvSpPr>
        <dsp:cNvPr id="0" name=""/>
        <dsp:cNvSpPr/>
      </dsp:nvSpPr>
      <dsp:spPr>
        <a:xfrm>
          <a:off x="147453" y="277408"/>
          <a:ext cx="5756120" cy="1060493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SECONT</a:t>
          </a:r>
          <a:endParaRPr lang="pt-BR" sz="2400" kern="1200" cap="small" baseline="0" dirty="0"/>
        </a:p>
      </dsp:txBody>
      <dsp:txXfrm>
        <a:off x="147453" y="277408"/>
        <a:ext cx="5756120" cy="706995"/>
      </dsp:txXfrm>
    </dsp:sp>
    <dsp:sp modelId="{1FD9B847-1C5D-4F8D-B4A2-5143E5C56930}">
      <dsp:nvSpPr>
        <dsp:cNvPr id="0" name=""/>
        <dsp:cNvSpPr/>
      </dsp:nvSpPr>
      <dsp:spPr>
        <a:xfrm>
          <a:off x="648049" y="802084"/>
          <a:ext cx="6567927" cy="382220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63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905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identificação das AÇÕES JUDICIAIS em curso – PGE;</a:t>
          </a:r>
          <a:endParaRPr lang="pt-BR" sz="22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2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avaliação dos Relatórios de Auditorias anteriores;</a:t>
          </a:r>
          <a:endParaRPr lang="pt-BR" sz="22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2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verificação da execução dos contratos;</a:t>
          </a:r>
          <a:endParaRPr lang="pt-BR" sz="22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2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latin typeface="Arial" pitchFamily="34" charset="0"/>
              <a:cs typeface="Arial" pitchFamily="34" charset="0"/>
            </a:rPr>
            <a:t>análise dos comprovantes de quitação das obrigações.</a:t>
          </a:r>
          <a:endParaRPr lang="pt-BR" sz="2200" b="1" kern="1200" dirty="0">
            <a:latin typeface="Arial" pitchFamily="34" charset="0"/>
            <a:cs typeface="Arial" pitchFamily="34" charset="0"/>
          </a:endParaRPr>
        </a:p>
      </dsp:txBody>
      <dsp:txXfrm>
        <a:off x="648049" y="802084"/>
        <a:ext cx="6567927" cy="38222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0D063B-EE8A-4271-8B3D-027A6C458B8B}">
      <dsp:nvSpPr>
        <dsp:cNvPr id="0" name=""/>
        <dsp:cNvSpPr/>
      </dsp:nvSpPr>
      <dsp:spPr>
        <a:xfrm>
          <a:off x="1340480" y="0"/>
          <a:ext cx="6156321" cy="439248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48000" cap="flat" cmpd="thickThin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EMPRESA</a:t>
          </a:r>
          <a:endParaRPr lang="pt-BR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300" b="1" kern="1200" dirty="0" smtClean="0">
              <a:solidFill>
                <a:schemeClr val="accent2">
                  <a:lumMod val="50000"/>
                </a:schemeClr>
              </a:solidFill>
            </a:rPr>
            <a:t>Disponibilizou  para a SECONT, </a:t>
          </a:r>
          <a:r>
            <a:rPr lang="pt-BR" sz="3300" b="1" u="none" kern="1200" dirty="0" smtClean="0">
              <a:solidFill>
                <a:schemeClr val="accent2">
                  <a:lumMod val="50000"/>
                </a:schemeClr>
              </a:solidFill>
            </a:rPr>
            <a:t>em suas instalações</a:t>
          </a:r>
          <a:r>
            <a:rPr lang="pt-BR" sz="3300" b="1" kern="1200" dirty="0" smtClean="0">
              <a:solidFill>
                <a:schemeClr val="accent2">
                  <a:lumMod val="50000"/>
                </a:schemeClr>
              </a:solidFill>
            </a:rPr>
            <a:t>, os documentos relativos aos contratos, objeto da denúncia</a:t>
          </a:r>
          <a:endParaRPr lang="pt-BR" sz="33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919462" y="0"/>
        <a:ext cx="4577338" cy="4392488"/>
      </dsp:txXfrm>
    </dsp:sp>
    <dsp:sp modelId="{A8657B56-BF63-417C-BDA0-2E8FD57F99A4}">
      <dsp:nvSpPr>
        <dsp:cNvPr id="0" name=""/>
        <dsp:cNvSpPr/>
      </dsp:nvSpPr>
      <dsp:spPr>
        <a:xfrm>
          <a:off x="0" y="576066"/>
          <a:ext cx="2934164" cy="31187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A1F825-5ED4-4B3D-96D2-286F5BB8DE7C}">
      <dsp:nvSpPr>
        <dsp:cNvPr id="0" name=""/>
        <dsp:cNvSpPr/>
      </dsp:nvSpPr>
      <dsp:spPr>
        <a:xfrm rot="10800000">
          <a:off x="595817" y="693"/>
          <a:ext cx="5384757" cy="734722"/>
        </a:xfrm>
        <a:prstGeom prst="homePlat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salários em dia  </a:t>
          </a:r>
          <a:endParaRPr lang="pt-BR" sz="2000" kern="1200" dirty="0"/>
        </a:p>
      </dsp:txBody>
      <dsp:txXfrm rot="10800000">
        <a:off x="595817" y="693"/>
        <a:ext cx="5384757" cy="734722"/>
      </dsp:txXfrm>
    </dsp:sp>
    <dsp:sp modelId="{6AFB4B13-F4F2-4866-B406-B955387666B1}">
      <dsp:nvSpPr>
        <dsp:cNvPr id="0" name=""/>
        <dsp:cNvSpPr/>
      </dsp:nvSpPr>
      <dsp:spPr>
        <a:xfrm>
          <a:off x="734184" y="693"/>
          <a:ext cx="734722" cy="7347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8AE23-36A6-4B34-B33E-6A8875C02958}">
      <dsp:nvSpPr>
        <dsp:cNvPr id="0" name=""/>
        <dsp:cNvSpPr/>
      </dsp:nvSpPr>
      <dsp:spPr>
        <a:xfrm rot="10800000">
          <a:off x="576071" y="954736"/>
          <a:ext cx="5424248" cy="734722"/>
        </a:xfrm>
        <a:prstGeom prst="homePlat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     </a:t>
          </a:r>
          <a:r>
            <a:rPr lang="pt-BR" sz="2000" kern="1200" dirty="0" smtClean="0"/>
            <a:t>regularidade fiscal e previdenciária</a:t>
          </a:r>
          <a:endParaRPr lang="pt-BR" sz="2000" kern="1200" dirty="0"/>
        </a:p>
      </dsp:txBody>
      <dsp:txXfrm rot="10800000">
        <a:off x="576071" y="954736"/>
        <a:ext cx="5424248" cy="734722"/>
      </dsp:txXfrm>
    </dsp:sp>
    <dsp:sp modelId="{62353FB0-A32B-4799-A712-23385D73CEF3}">
      <dsp:nvSpPr>
        <dsp:cNvPr id="0" name=""/>
        <dsp:cNvSpPr/>
      </dsp:nvSpPr>
      <dsp:spPr>
        <a:xfrm>
          <a:off x="734184" y="954736"/>
          <a:ext cx="734722" cy="7347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69C85-C5D9-4CCB-AE39-5C0890120B4B}">
      <dsp:nvSpPr>
        <dsp:cNvPr id="0" name=""/>
        <dsp:cNvSpPr/>
      </dsp:nvSpPr>
      <dsp:spPr>
        <a:xfrm rot="10800000">
          <a:off x="576071" y="1908778"/>
          <a:ext cx="5424248" cy="734722"/>
        </a:xfrm>
        <a:prstGeom prst="homePlat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     </a:t>
          </a:r>
          <a:r>
            <a:rPr lang="pt-BR" sz="2000" kern="1200" dirty="0" smtClean="0"/>
            <a:t>registros adequados dos empregados</a:t>
          </a:r>
          <a:endParaRPr lang="pt-BR" sz="2000" kern="1200" dirty="0"/>
        </a:p>
      </dsp:txBody>
      <dsp:txXfrm rot="10800000">
        <a:off x="576071" y="1908778"/>
        <a:ext cx="5424248" cy="734722"/>
      </dsp:txXfrm>
    </dsp:sp>
    <dsp:sp modelId="{F7E7246F-C1D4-4974-B0C4-D41CFF2AA5BD}">
      <dsp:nvSpPr>
        <dsp:cNvPr id="0" name=""/>
        <dsp:cNvSpPr/>
      </dsp:nvSpPr>
      <dsp:spPr>
        <a:xfrm>
          <a:off x="734184" y="1908778"/>
          <a:ext cx="734722" cy="7347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2AE97-A486-4DC3-8B9D-B8009F6C3633}">
      <dsp:nvSpPr>
        <dsp:cNvPr id="0" name=""/>
        <dsp:cNvSpPr/>
      </dsp:nvSpPr>
      <dsp:spPr>
        <a:xfrm rot="10800000">
          <a:off x="576071" y="2862821"/>
          <a:ext cx="5424248" cy="734722"/>
        </a:xfrm>
        <a:prstGeom prst="homePlat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rescisões trabalhistas quitadas</a:t>
          </a:r>
          <a:endParaRPr lang="pt-BR" sz="2000" kern="1200" dirty="0"/>
        </a:p>
      </dsp:txBody>
      <dsp:txXfrm rot="10800000">
        <a:off x="576071" y="2862821"/>
        <a:ext cx="5424248" cy="734722"/>
      </dsp:txXfrm>
    </dsp:sp>
    <dsp:sp modelId="{84FD9CE7-5D5C-47C6-BFBE-6676D4B29CAE}">
      <dsp:nvSpPr>
        <dsp:cNvPr id="0" name=""/>
        <dsp:cNvSpPr/>
      </dsp:nvSpPr>
      <dsp:spPr>
        <a:xfrm>
          <a:off x="734184" y="2862821"/>
          <a:ext cx="734722" cy="7347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009A5-3036-492B-AD42-205C7ACE0AF3}">
      <dsp:nvSpPr>
        <dsp:cNvPr id="0" name=""/>
        <dsp:cNvSpPr/>
      </dsp:nvSpPr>
      <dsp:spPr>
        <a:xfrm rot="10800000">
          <a:off x="576071" y="3816863"/>
          <a:ext cx="5424248" cy="734722"/>
        </a:xfrm>
        <a:prstGeom prst="homePlat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ausência de ações trabalhistas</a:t>
          </a:r>
          <a:endParaRPr lang="pt-BR" sz="2000" kern="1200" dirty="0"/>
        </a:p>
      </dsp:txBody>
      <dsp:txXfrm rot="10800000">
        <a:off x="576071" y="3816863"/>
        <a:ext cx="5424248" cy="734722"/>
      </dsp:txXfrm>
    </dsp:sp>
    <dsp:sp modelId="{F6A9298D-D746-446B-8F92-C29767AB7DA2}">
      <dsp:nvSpPr>
        <dsp:cNvPr id="0" name=""/>
        <dsp:cNvSpPr/>
      </dsp:nvSpPr>
      <dsp:spPr>
        <a:xfrm>
          <a:off x="734184" y="3816863"/>
          <a:ext cx="734722" cy="7347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D645A-0805-4444-9CAE-1CC2B46D61D9}">
      <dsp:nvSpPr>
        <dsp:cNvPr id="0" name=""/>
        <dsp:cNvSpPr/>
      </dsp:nvSpPr>
      <dsp:spPr>
        <a:xfrm>
          <a:off x="0" y="11018"/>
          <a:ext cx="7344816" cy="1353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dirty="0" smtClean="0"/>
            <a:t>MOTIVADORES</a:t>
          </a:r>
          <a:endParaRPr lang="pt-BR" sz="4400" kern="1200" dirty="0"/>
        </a:p>
      </dsp:txBody>
      <dsp:txXfrm>
        <a:off x="0" y="11018"/>
        <a:ext cx="7344816" cy="1353600"/>
      </dsp:txXfrm>
    </dsp:sp>
    <dsp:sp modelId="{852DBE0A-BC18-4C73-B74A-969FB7B6AFCF}">
      <dsp:nvSpPr>
        <dsp:cNvPr id="0" name=""/>
        <dsp:cNvSpPr/>
      </dsp:nvSpPr>
      <dsp:spPr>
        <a:xfrm>
          <a:off x="0" y="1364618"/>
          <a:ext cx="7344816" cy="316086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FINANCEIRO = proteção ao erário - verbas devidas pelas empresas e não pelo Estado</a:t>
          </a:r>
          <a:endParaRPr lang="pt-BR" sz="27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SOCIAL = respeito aos direitos dos trabalhadores das empresas</a:t>
          </a:r>
          <a:endParaRPr lang="pt-BR" sz="27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kern="1200" dirty="0" smtClean="0"/>
            <a:t>GESTÃO = redução de riscos de descontinuidade na prestação dos serviços</a:t>
          </a:r>
          <a:endParaRPr lang="pt-BR" sz="2700" kern="1200" dirty="0"/>
        </a:p>
      </dsp:txBody>
      <dsp:txXfrm>
        <a:off x="0" y="1364618"/>
        <a:ext cx="7344816" cy="316086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BD6D61-951C-4EB2-BF35-BB99646B7A88}">
      <dsp:nvSpPr>
        <dsp:cNvPr id="0" name=""/>
        <dsp:cNvSpPr/>
      </dsp:nvSpPr>
      <dsp:spPr>
        <a:xfrm>
          <a:off x="778646" y="0"/>
          <a:ext cx="4552280" cy="4552280"/>
        </a:xfrm>
        <a:prstGeom prst="triangle">
          <a:avLst/>
        </a:prstGeom>
        <a:solidFill>
          <a:schemeClr val="accent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30E73-2A05-491B-A625-0EC219F13116}">
      <dsp:nvSpPr>
        <dsp:cNvPr id="0" name=""/>
        <dsp:cNvSpPr/>
      </dsp:nvSpPr>
      <dsp:spPr>
        <a:xfrm>
          <a:off x="3054786" y="457673"/>
          <a:ext cx="2958982" cy="10776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Quebra de Paradigmas </a:t>
          </a:r>
          <a:endParaRPr lang="pt-BR" sz="2800" kern="1200" dirty="0"/>
        </a:p>
      </dsp:txBody>
      <dsp:txXfrm>
        <a:off x="3054786" y="457673"/>
        <a:ext cx="2958982" cy="1077610"/>
      </dsp:txXfrm>
    </dsp:sp>
    <dsp:sp modelId="{607FE38A-715A-4B7F-8618-61E4EB25A487}">
      <dsp:nvSpPr>
        <dsp:cNvPr id="0" name=""/>
        <dsp:cNvSpPr/>
      </dsp:nvSpPr>
      <dsp:spPr>
        <a:xfrm>
          <a:off x="3054786" y="1669984"/>
          <a:ext cx="2958982" cy="10776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Abrangência da Legislação </a:t>
          </a:r>
          <a:endParaRPr lang="pt-BR" sz="2800" kern="1200" dirty="0"/>
        </a:p>
      </dsp:txBody>
      <dsp:txXfrm>
        <a:off x="3054786" y="1669984"/>
        <a:ext cx="2958982" cy="1077610"/>
      </dsp:txXfrm>
    </dsp:sp>
    <dsp:sp modelId="{D0E3DF81-9F38-489B-88E7-A06902937763}">
      <dsp:nvSpPr>
        <dsp:cNvPr id="0" name=""/>
        <dsp:cNvSpPr/>
      </dsp:nvSpPr>
      <dsp:spPr>
        <a:xfrm>
          <a:off x="3054786" y="2882295"/>
          <a:ext cx="2958982" cy="10776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Capacitação da Equipe</a:t>
          </a:r>
          <a:endParaRPr lang="pt-BR" sz="2800" kern="1200" dirty="0"/>
        </a:p>
      </dsp:txBody>
      <dsp:txXfrm>
        <a:off x="3054786" y="2882295"/>
        <a:ext cx="2958982" cy="1077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F7FC7-0C1C-42EE-A340-83C39CB66598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37D81-3738-477E-B701-429A56616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37D81-3738-477E-B701-429A566163B9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 hasCustomPrompt="1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dirty="0" smtClean="0"/>
              <a:t>PROJETO</a:t>
            </a:r>
            <a:endParaRPr kumimoji="0" lang="en-US" dirty="0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C51A47-21B5-4A09-9792-9A6010733E7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51A47-21B5-4A09-9792-9A6010733E7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C51A47-21B5-4A09-9792-9A6010733E7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A 24/11/2010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VII CONACI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51A47-21B5-4A09-9792-9A6010733E7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Título 2"/>
          <p:cNvSpPr>
            <a:spLocks noGrp="1"/>
          </p:cNvSpPr>
          <p:nvPr>
            <p:ph type="title"/>
          </p:nvPr>
        </p:nvSpPr>
        <p:spPr>
          <a:xfrm>
            <a:off x="1259632" y="320040"/>
            <a:ext cx="6436568" cy="58868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kumimoji="0" lang="pt-BR" dirty="0" smtClean="0"/>
              <a:t>GOVERNO DO ESTADO DO ESPÍRITO SANTO</a:t>
            </a:r>
            <a:br>
              <a:rPr kumimoji="0" lang="pt-BR" dirty="0" smtClean="0"/>
            </a:br>
            <a:r>
              <a:rPr kumimoji="0" lang="pt-BR" dirty="0" smtClean="0"/>
              <a:t>SECRETARIA DE ESTADO DE CONTROLE E TRANSPARÊNCIA - SECONT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C51A47-21B5-4A09-9792-9A6010733E7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51A47-21B5-4A09-9792-9A6010733E7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15616" y="320040"/>
            <a:ext cx="6583632" cy="588680"/>
          </a:xfrm>
        </p:spPr>
        <p:txBody>
          <a:bodyPr anchor="b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GOVERNO DO ESTADO DO ESPÍRITO SANTO</a:t>
            </a:r>
            <a:b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SECRETARIA DE ESTADO DE CONTROLE E TRANSPARÊNCIA - SECONT</a:t>
            </a:r>
            <a:endParaRPr kumimoji="0" lang="en-US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51A47-21B5-4A09-9792-9A6010733E7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87624" y="320040"/>
            <a:ext cx="6511624" cy="73269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extLst/>
          </a:lstStyle>
          <a:p>
            <a:r>
              <a:rPr kumimoji="0" lang="pt-BR" dirty="0" smtClean="0"/>
              <a:t>GOVERNO DO ESTADO DO ESPÍRITO SANTO</a:t>
            </a:r>
            <a:br>
              <a:rPr kumimoji="0" lang="pt-BR" dirty="0" smtClean="0"/>
            </a:br>
            <a:r>
              <a:rPr kumimoji="0" lang="pt-BR" dirty="0" smtClean="0"/>
              <a:t>SECRETARIA DE ESTADO DE CONTROLE E TRANSPARÊNCIA – SECONT</a:t>
            </a:r>
            <a:r>
              <a:rPr lang="pt-BR" dirty="0" smtClean="0"/>
              <a:t/>
            </a:r>
            <a:br>
              <a:rPr lang="pt-BR" dirty="0" smtClean="0"/>
            </a:br>
            <a:endParaRPr kumimoji="0"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51A47-21B5-4A09-9792-9A6010733E7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pt-BR" dirty="0" smtClean="0"/>
              <a:t>GOVERNO DO ESTADO DO ESPÍRITO SANTO</a:t>
            </a:r>
            <a:br>
              <a:rPr kumimoji="0" lang="pt-BR" dirty="0" smtClean="0"/>
            </a:br>
            <a:r>
              <a:rPr kumimoji="0" lang="pt-BR" dirty="0" smtClean="0"/>
              <a:t>SECRETARIA DE ESTADO DE CONTROLE E TRANSPARÊNCIA - SECONT</a:t>
            </a:r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C51A47-21B5-4A09-9792-9A6010733E7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51A47-21B5-4A09-9792-9A6010733E7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51A47-21B5-4A09-9792-9A6010733E77}" type="datetimeFigureOut">
              <a:rPr lang="pt-BR" smtClean="0"/>
              <a:pPr/>
              <a:t>23/11/2010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1259632" y="320040"/>
            <a:ext cx="6436568" cy="58868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kumimoji="0" lang="pt-BR" dirty="0" smtClean="0"/>
              <a:t>GOVERNO DO ESTADO DO ESPÍRITO SANTO</a:t>
            </a:r>
            <a:br>
              <a:rPr kumimoji="0" lang="pt-BR" dirty="0" smtClean="0"/>
            </a:br>
            <a:r>
              <a:rPr kumimoji="0" lang="pt-BR" dirty="0" smtClean="0"/>
              <a:t>SECRETARIA DE ESTADO DE CONTROLE E TRANSPARÊNCIA - SECONT</a:t>
            </a:r>
            <a:endParaRPr kumimoji="0" lang="en-US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pt-BR" smtClean="0"/>
              <a:t>22 A 24/11/2010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pt-BR" smtClean="0"/>
              <a:t>VII CONACI</a:t>
            </a:r>
            <a:endParaRPr lang="pt-BR" dirty="0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DFF9F7-40E7-4A79-ACD7-252B5E6053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16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14.jpeg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14.jpeg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14.jpeg"/><Relationship Id="rId12" Type="http://schemas.microsoft.com/office/2007/relationships/diagramDrawing" Target="../diagrams/drawing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11" Type="http://schemas.openxmlformats.org/officeDocument/2006/relationships/diagramColors" Target="../diagrams/colors16.xml"/><Relationship Id="rId5" Type="http://schemas.openxmlformats.org/officeDocument/2006/relationships/diagramColors" Target="../diagrams/colors15.xml"/><Relationship Id="rId10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5.xml"/><Relationship Id="rId9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14.jpeg"/><Relationship Id="rId12" Type="http://schemas.microsoft.com/office/2007/relationships/diagramDrawing" Target="../diagrams/drawing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11" Type="http://schemas.openxmlformats.org/officeDocument/2006/relationships/diagramColors" Target="../diagrams/colors18.xml"/><Relationship Id="rId5" Type="http://schemas.openxmlformats.org/officeDocument/2006/relationships/diagramColors" Target="../diagrams/colors17.xml"/><Relationship Id="rId10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7.xml"/><Relationship Id="rId9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ia.thiebaut\Pictures\Palacioimg_0001195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6632"/>
            <a:ext cx="8265790" cy="5157192"/>
          </a:xfrm>
          <a:prstGeom prst="rect">
            <a:avLst/>
          </a:prstGeom>
          <a:ln>
            <a:noFill/>
          </a:ln>
        </p:spPr>
      </p:pic>
      <p:pic>
        <p:nvPicPr>
          <p:cNvPr id="1029" name="Picture 5" descr="C:\Users\maria.thiebaut\Pictures\Vitoriaimg_00017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157192"/>
            <a:ext cx="2160240" cy="1700808"/>
          </a:xfrm>
          <a:prstGeom prst="rect">
            <a:avLst/>
          </a:prstGeom>
          <a:noFill/>
        </p:spPr>
      </p:pic>
      <p:pic>
        <p:nvPicPr>
          <p:cNvPr id="1030" name="Picture 6" descr="C:\Users\maria.thiebaut\Pictures\Moqueca_Capixaba647-4ccabc40f1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157192"/>
            <a:ext cx="1944216" cy="170080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8316416" y="1124744"/>
            <a:ext cx="1015663" cy="5040560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Espírito Santo</a:t>
            </a:r>
            <a:endParaRPr lang="pt-BR" sz="5400" dirty="0">
              <a:solidFill>
                <a:schemeClr val="bg1"/>
              </a:solidFill>
            </a:endParaRPr>
          </a:p>
        </p:txBody>
      </p:sp>
      <p:pic>
        <p:nvPicPr>
          <p:cNvPr id="1026" name="il_fi" descr="http://commondatastorage.googleapis.com/static.panoramio.com/photos/original/1760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197971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www.revistaturismo.com.br/Dicasdeviagem/imagens/venda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157192"/>
            <a:ext cx="2160240" cy="17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audi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87711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411760" y="1844824"/>
            <a:ext cx="5616624" cy="44473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Durante 3 dias a equipe de auditores da SECONT avaliou na empresa: </a:t>
            </a:r>
          </a:p>
          <a:p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endParaRPr lang="pt-BR" sz="9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o cumprimento das obrigações trabalhistas, previdenciárias e fiscais;</a:t>
            </a:r>
          </a:p>
          <a:p>
            <a:pPr>
              <a:buFont typeface="Wingdings" pitchFamily="2" charset="2"/>
              <a:buChar char="ü"/>
            </a:pPr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a forma de atuação/controles internos instituídos; </a:t>
            </a:r>
          </a:p>
          <a:p>
            <a:pPr>
              <a:buFont typeface="Wingdings" pitchFamily="2" charset="2"/>
              <a:buChar char="ü"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na execução dos contratos; </a:t>
            </a:r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  <p:pic>
        <p:nvPicPr>
          <p:cNvPr id="1028" name="il_fi" descr="auditoriaImgTex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Governo do Estado do Espirito San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309320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699792" y="692696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AVALIAÇÃO DA EMPRESA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overno do Estado do Espirito San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309320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627784" y="476672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RESULTADO DA AVALIAÇÃO 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683568" y="1700808"/>
          <a:ext cx="657639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forma de nuvem 3"/>
          <p:cNvSpPr/>
          <p:nvPr/>
        </p:nvSpPr>
        <p:spPr>
          <a:xfrm>
            <a:off x="3203848" y="1268760"/>
            <a:ext cx="4032448" cy="2592288"/>
          </a:xfrm>
          <a:prstGeom prst="cloudCallout">
            <a:avLst>
              <a:gd name="adj1" fmla="val -55085"/>
              <a:gd name="adj2" fmla="val 5762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l_fi" descr="http://t2.gstatic.com/images?q=tbn:IjOy8rSGYkZHAM:http://3.bp.blogspot.com/_J7puTZUotzg/SdC7SKSQucI/AAAAAAAAAHc/AO3eLcuN6xo/s320/ideia+1.jpg&amp;t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2088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115616" y="4437112"/>
            <a:ext cx="237626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 D E I 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Imagem 4" descr="Governo do Estado do Espirito San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309320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fe13114d41a860c761ed6512750aba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l_fi" descr="gerenciamento%20de%20proje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14096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699792" y="692696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PROJETO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Imagem 7" descr="Governo do Estado do Espirito San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6381328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99792" y="692696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PROJETO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Imagem 7" descr="Governo do Estado do Espirito San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a 6"/>
          <p:cNvGraphicFramePr/>
          <p:nvPr/>
        </p:nvGraphicFramePr>
        <p:xfrm>
          <a:off x="467544" y="1700808"/>
          <a:ext cx="734481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27784" y="548680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PROJETO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539552" y="1340768"/>
          <a:ext cx="70567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 descr="Governo do Estado do Espirito Sant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381328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539552" y="2060848"/>
            <a:ext cx="3672408" cy="144016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pt-BR" dirty="0" smtClean="0"/>
              <a:t>  amplia competências</a:t>
            </a:r>
          </a:p>
          <a:p>
            <a:pPr algn="ctr">
              <a:buFont typeface="Arial" pitchFamily="34" charset="0"/>
              <a:buChar char="•"/>
            </a:pPr>
            <a:r>
              <a:rPr lang="pt-BR" dirty="0" smtClean="0"/>
              <a:t>  impõe condições </a:t>
            </a:r>
          </a:p>
        </p:txBody>
      </p:sp>
      <p:sp>
        <p:nvSpPr>
          <p:cNvPr id="13" name="Elipse 12"/>
          <p:cNvSpPr/>
          <p:nvPr/>
        </p:nvSpPr>
        <p:spPr>
          <a:xfrm>
            <a:off x="467544" y="4437112"/>
            <a:ext cx="3672408" cy="1512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pt-BR" dirty="0" smtClean="0"/>
              <a:t>  avalia obrigações</a:t>
            </a:r>
          </a:p>
          <a:p>
            <a:pPr algn="ctr">
              <a:buFont typeface="Arial" pitchFamily="34" charset="0"/>
              <a:buChar char="•"/>
            </a:pPr>
            <a:r>
              <a:rPr lang="pt-BR" dirty="0" smtClean="0"/>
              <a:t>  resguarda responsabilidades</a:t>
            </a:r>
          </a:p>
          <a:p>
            <a:pPr algn="ctr">
              <a:buFont typeface="Arial" pitchFamily="34" charset="0"/>
              <a:buChar char="•"/>
            </a:pPr>
            <a:r>
              <a:rPr lang="pt-BR" dirty="0" smtClean="0"/>
              <a:t> avalia riscos de descontinuidade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4355976" y="3140968"/>
            <a:ext cx="3672408" cy="15841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pt-BR" dirty="0" smtClean="0"/>
              <a:t>  novos editais</a:t>
            </a:r>
          </a:p>
          <a:p>
            <a:pPr algn="ctr">
              <a:buFont typeface="Arial" pitchFamily="34" charset="0"/>
              <a:buChar char="•"/>
            </a:pPr>
            <a:r>
              <a:rPr lang="pt-BR" dirty="0" smtClean="0"/>
              <a:t>  prorrogação de contratos</a:t>
            </a:r>
            <a:endParaRPr lang="pt-BR" dirty="0"/>
          </a:p>
        </p:txBody>
      </p:sp>
      <p:sp>
        <p:nvSpPr>
          <p:cNvPr id="16" name="Texto explicativo em seta para baixo 15"/>
          <p:cNvSpPr/>
          <p:nvPr/>
        </p:nvSpPr>
        <p:spPr>
          <a:xfrm>
            <a:off x="1187624" y="1412776"/>
            <a:ext cx="1872208" cy="50405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</a:rPr>
              <a:t>Edição de Leis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o explicativo em seta para baixo 16"/>
          <p:cNvSpPr/>
          <p:nvPr/>
        </p:nvSpPr>
        <p:spPr>
          <a:xfrm>
            <a:off x="5364088" y="2492896"/>
            <a:ext cx="1872208" cy="50405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</a:rPr>
              <a:t>Adequações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Conector em curva 21"/>
          <p:cNvCxnSpPr/>
          <p:nvPr/>
        </p:nvCxnSpPr>
        <p:spPr>
          <a:xfrm rot="5400000">
            <a:off x="1907704" y="3645024"/>
            <a:ext cx="864096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em curva 24"/>
          <p:cNvCxnSpPr/>
          <p:nvPr/>
        </p:nvCxnSpPr>
        <p:spPr>
          <a:xfrm flipV="1">
            <a:off x="4211960" y="4797152"/>
            <a:ext cx="1800200" cy="504056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99792" y="692696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DESAFIOS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Imagem 6" descr="Governo do Estado do Espirito San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309320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a 8"/>
          <p:cNvGraphicFramePr/>
          <p:nvPr/>
        </p:nvGraphicFramePr>
        <p:xfrm>
          <a:off x="827584" y="1397000"/>
          <a:ext cx="679241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99792" y="404664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FATORES CRÍTICOS DE SUCESSO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Imagem 6" descr="Governo do Estado do Espirito San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309320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179512" y="4077072"/>
            <a:ext cx="1872208" cy="144016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apoio </a:t>
            </a:r>
          </a:p>
          <a:p>
            <a:pPr algn="ctr"/>
            <a:r>
              <a:rPr lang="pt-BR" dirty="0" smtClean="0"/>
              <a:t>inst.</a:t>
            </a:r>
            <a:endParaRPr lang="pt-BR" dirty="0"/>
          </a:p>
        </p:txBody>
      </p:sp>
      <p:cxnSp>
        <p:nvCxnSpPr>
          <p:cNvPr id="13" name="Conector reto 12"/>
          <p:cNvCxnSpPr/>
          <p:nvPr/>
        </p:nvCxnSpPr>
        <p:spPr>
          <a:xfrm rot="5400000">
            <a:off x="899592" y="573325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1259632" y="3140968"/>
            <a:ext cx="2448272" cy="20162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instrumentos legais</a:t>
            </a:r>
            <a:endParaRPr lang="pt-BR" dirty="0"/>
          </a:p>
        </p:txBody>
      </p:sp>
      <p:sp>
        <p:nvSpPr>
          <p:cNvPr id="30" name="Elipse 29"/>
          <p:cNvSpPr/>
          <p:nvPr/>
        </p:nvSpPr>
        <p:spPr>
          <a:xfrm>
            <a:off x="2987824" y="2276872"/>
            <a:ext cx="3096344" cy="23762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relacionamento  direto</a:t>
            </a:r>
            <a:endParaRPr lang="pt-BR" dirty="0"/>
          </a:p>
        </p:txBody>
      </p:sp>
      <p:sp>
        <p:nvSpPr>
          <p:cNvPr id="31" name="Elipse 30"/>
          <p:cNvSpPr/>
          <p:nvPr/>
        </p:nvSpPr>
        <p:spPr>
          <a:xfrm>
            <a:off x="5076056" y="1340768"/>
            <a:ext cx="3096344" cy="2520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divulgação do projeto</a:t>
            </a:r>
            <a:endParaRPr lang="pt-BR" sz="2400" dirty="0"/>
          </a:p>
        </p:txBody>
      </p:sp>
      <p:cxnSp>
        <p:nvCxnSpPr>
          <p:cNvPr id="34" name="Conector reto 33"/>
          <p:cNvCxnSpPr/>
          <p:nvPr/>
        </p:nvCxnSpPr>
        <p:spPr>
          <a:xfrm rot="5400000">
            <a:off x="2123728" y="551723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rot="5400000">
            <a:off x="4031940" y="526520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rot="5400000">
            <a:off x="5688124" y="490516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4139952" y="5877272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539552" y="594928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6228184" y="594928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2051720" y="594928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71800" y="476672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PONTOS FAVORÁVEIS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Imagem 6" descr="Governo do Estado do Espirito San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309320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Diagrama 19"/>
          <p:cNvGraphicFramePr/>
          <p:nvPr/>
        </p:nvGraphicFramePr>
        <p:xfrm>
          <a:off x="467544" y="1340768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3768" y="620688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IMPLANTAÇÃO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539552" y="1340768"/>
          <a:ext cx="70567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 descr="Governo do Estado do Espirito Sant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381328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a 5"/>
          <p:cNvGraphicFramePr/>
          <p:nvPr/>
        </p:nvGraphicFramePr>
        <p:xfrm>
          <a:off x="755576" y="1412776"/>
          <a:ext cx="72728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3808" y="1124744"/>
            <a:ext cx="5897488" cy="331236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PROJETO Avaliação TERCEIRIZADAS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95936" y="5517232"/>
            <a:ext cx="4970762" cy="7412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r>
              <a:rPr lang="pt-BR" sz="35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Angela Mª Soares Silvares</a:t>
            </a:r>
          </a:p>
          <a:p>
            <a:r>
              <a:rPr lang="pt-B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Secretária de Controle e Transparência - ES</a:t>
            </a:r>
            <a:endParaRPr lang="pt-B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1114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11334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11085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589240"/>
            <a:ext cx="1114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36912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284984"/>
            <a:ext cx="1123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3768" y="404664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AVALIAÇÃO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395536" y="1556792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 descr="Governo do Estado do Espirito Sant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381328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a 11"/>
          <p:cNvGraphicFramePr/>
          <p:nvPr/>
        </p:nvGraphicFramePr>
        <p:xfrm>
          <a:off x="827584" y="1844824"/>
          <a:ext cx="6696744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etângulo de cantos arredondados 14"/>
          <p:cNvSpPr/>
          <p:nvPr/>
        </p:nvSpPr>
        <p:spPr>
          <a:xfrm>
            <a:off x="6084168" y="1124744"/>
            <a:ext cx="2016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ÁREAS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3768" y="404664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AVALIAÇÃO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395536" y="1556792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 descr="Governo do Estado do Espirito Sant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381328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a 11"/>
          <p:cNvGraphicFramePr/>
          <p:nvPr/>
        </p:nvGraphicFramePr>
        <p:xfrm>
          <a:off x="395536" y="1988840"/>
          <a:ext cx="75608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tângulo 10"/>
          <p:cNvSpPr/>
          <p:nvPr/>
        </p:nvSpPr>
        <p:spPr>
          <a:xfrm>
            <a:off x="4551133" y="1103877"/>
            <a:ext cx="3333235" cy="945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40005" rIns="80010" bIns="4000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100" kern="1200" dirty="0" smtClean="0"/>
              <a:t>SÓCIO-ECONÔMICA</a:t>
            </a:r>
            <a:endParaRPr lang="pt-BR" sz="2100" kern="1200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491880" y="1124744"/>
            <a:ext cx="46085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ASPECTOS SÓCIO-ECONÔMICOS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3768" y="404664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AVALIAÇÃO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395536" y="1556792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 descr="Governo do Estado do Espirito Sant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6381328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a 11"/>
          <p:cNvGraphicFramePr/>
          <p:nvPr/>
        </p:nvGraphicFramePr>
        <p:xfrm>
          <a:off x="827584" y="1412776"/>
          <a:ext cx="69847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71800" y="332656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RESULTADOS ESPERADOS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Imagem 7" descr="Governo do Estado do Espirito San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a 6"/>
          <p:cNvGraphicFramePr/>
          <p:nvPr/>
        </p:nvGraphicFramePr>
        <p:xfrm>
          <a:off x="611560" y="112474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71800" y="332656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RESULTADOS ESPERADOS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Imagem 7" descr="Governo do Estado do Espirito San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a 6"/>
          <p:cNvGraphicFramePr/>
          <p:nvPr/>
        </p:nvGraphicFramePr>
        <p:xfrm>
          <a:off x="611560" y="112474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http://commondatastorage.googleapis.com/static.panoramio.com/photos/original/176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51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Governo do Estado do Espirito San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877272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1259632" y="0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Comic Sans MS" pitchFamily="66" charset="0"/>
              </a:rPr>
              <a:t>Sei que não posso mudar o começo</a:t>
            </a:r>
            <a:r>
              <a:rPr lang="pt-BR" sz="3600" dirty="0" smtClean="0">
                <a:latin typeface="Comic Sans MS" pitchFamily="66" charset="0"/>
              </a:rPr>
              <a:t>, mas se a gente quiser, dá pra mudar o final. </a:t>
            </a:r>
          </a:p>
          <a:p>
            <a:pPr algn="r"/>
            <a:r>
              <a:rPr lang="pt-BR" b="1" dirty="0" smtClean="0"/>
              <a:t>Elisa</a:t>
            </a:r>
            <a:r>
              <a:rPr lang="pt-BR" dirty="0" smtClean="0"/>
              <a:t> </a:t>
            </a:r>
            <a:r>
              <a:rPr lang="pt-BR" b="1" dirty="0" smtClean="0"/>
              <a:t>Lucinda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overno do Estado do Espirito San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309320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267744" y="6309320"/>
            <a:ext cx="3736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VI CONACI – SC  22 a 26/11/2010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15616" y="1412776"/>
            <a:ext cx="54726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latin typeface="Comic Sans MS" pitchFamily="66" charset="0"/>
              </a:rPr>
              <a:t>Obrigada! 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sz="3200" dirty="0" err="1" smtClean="0"/>
              <a:t>Angela</a:t>
            </a:r>
            <a:r>
              <a:rPr lang="pt-BR" sz="3200" dirty="0" smtClean="0"/>
              <a:t> Mª Soares Silvares 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     secretario@secont.es.gov.br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     www.transparencia.es.gov.br</a:t>
            </a:r>
          </a:p>
          <a:p>
            <a:r>
              <a:rPr lang="pt-BR" dirty="0" smtClean="0"/>
              <a:t>     </a:t>
            </a:r>
            <a:r>
              <a:rPr lang="pt-BR" dirty="0" err="1" smtClean="0"/>
              <a:t>Tel</a:t>
            </a:r>
            <a:r>
              <a:rPr lang="pt-BR" dirty="0" smtClean="0"/>
              <a:t>: (27) 3636-5352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ia.thiebaut\Pictures\Palacioimg_0001195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6632"/>
            <a:ext cx="8265790" cy="5157192"/>
          </a:xfrm>
          <a:prstGeom prst="rect">
            <a:avLst/>
          </a:prstGeom>
          <a:ln>
            <a:noFill/>
          </a:ln>
        </p:spPr>
      </p:pic>
      <p:pic>
        <p:nvPicPr>
          <p:cNvPr id="1029" name="Picture 5" descr="C:\Users\maria.thiebaut\Pictures\Vitoriaimg_00017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157192"/>
            <a:ext cx="2160240" cy="1700808"/>
          </a:xfrm>
          <a:prstGeom prst="rect">
            <a:avLst/>
          </a:prstGeom>
          <a:noFill/>
        </p:spPr>
      </p:pic>
      <p:pic>
        <p:nvPicPr>
          <p:cNvPr id="1030" name="Picture 6" descr="C:\Users\maria.thiebaut\Pictures\Moqueca_Capixaba647-4ccabc40f1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157192"/>
            <a:ext cx="1944216" cy="170080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8316416" y="1124744"/>
            <a:ext cx="1015663" cy="5040560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Espírito Santo</a:t>
            </a:r>
            <a:endParaRPr lang="pt-BR" sz="5400" dirty="0">
              <a:solidFill>
                <a:schemeClr val="bg1"/>
              </a:solidFill>
            </a:endParaRPr>
          </a:p>
        </p:txBody>
      </p:sp>
      <p:pic>
        <p:nvPicPr>
          <p:cNvPr id="1026" name="il_fi" descr="http://commondatastorage.googleapis.com/static.panoramio.com/photos/original/1760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197971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www.revistaturismo.com.br/Dicasdeviagem/imagens/venda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157192"/>
            <a:ext cx="2160240" cy="17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87824" y="1700808"/>
            <a:ext cx="4824536" cy="43924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PROBLEMA  </a:t>
            </a:r>
          </a:p>
          <a:p>
            <a:pPr algn="r"/>
            <a:endParaRPr lang="pt-BR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FATO NOVO</a:t>
            </a:r>
          </a:p>
          <a:p>
            <a:pPr algn="r"/>
            <a:endParaRPr lang="pt-BR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PROJETO</a:t>
            </a:r>
          </a:p>
          <a:p>
            <a:pPr algn="r"/>
            <a:endParaRPr lang="pt-BR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 IMPLANTAÇÃO</a:t>
            </a:r>
          </a:p>
          <a:p>
            <a:pPr algn="r"/>
            <a:endParaRPr lang="pt-BR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 AVALIAÇÃO</a:t>
            </a:r>
          </a:p>
          <a:p>
            <a:pPr algn="r"/>
            <a:endParaRPr lang="pt-BR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RESULTADOS ESPERADOS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Imagem 3" descr="Agen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23528" y="6381328"/>
            <a:ext cx="7560840" cy="404082"/>
          </a:xfrm>
        </p:spPr>
        <p:txBody>
          <a:bodyPr/>
          <a:lstStyle/>
          <a:p>
            <a:pPr algn="ctr"/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Governo do Estado do Espirito San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497955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699792" y="692696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AGENDA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79512" y="1412776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l_fi" descr="http://t1.gstatic.com/images?q=tbn:K1DBvS3RERXXKM:http://1.bp.blogspot.com/_p98FswxB0MA/S63cTTlAtJI/AAAAAAAADAU/EzXk88wCHZ0/s1600/imagem+justi%C3%A7a.jpg&amp;t=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340768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068960"/>
            <a:ext cx="1512168" cy="146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http://www.jornaldesabado.com.br/wp-content/uploads/2010/11/carteira-de-trabalho-300x22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797152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691680" y="648866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Governo do Estado do Espirito Santo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6497955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251520" y="764704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aio 4"/>
          <p:cNvSpPr/>
          <p:nvPr/>
        </p:nvSpPr>
        <p:spPr>
          <a:xfrm rot="17020438">
            <a:off x="2136526" y="2761115"/>
            <a:ext cx="1912865" cy="788538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Governo do Estado do Espirito Sant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6497955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99792" y="692696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FATO NOVO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539552" y="1628800"/>
          <a:ext cx="73448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 descr="Governo do Estado do Espirito Sant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6497955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farm3.static.flickr.com/2222/2251758210_ac598a527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uvv.br/portais/comunicacao/noticias/Original_96058832_447a16c2af_2010_8_30_11_31_23_744.jpg"/>
          <p:cNvPicPr/>
          <p:nvPr/>
        </p:nvPicPr>
        <p:blipFill>
          <a:blip r:embed="rId3" cstate="print"/>
          <a:srcRect b="25867"/>
          <a:stretch>
            <a:fillRect/>
          </a:stretch>
        </p:blipFill>
        <p:spPr bwMode="auto">
          <a:xfrm>
            <a:off x="611560" y="3861048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635896" y="1628800"/>
            <a:ext cx="4032448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pt-BR" dirty="0" smtClean="0"/>
          </a:p>
          <a:p>
            <a:endParaRPr lang="pt-BR" dirty="0" smtClean="0"/>
          </a:p>
          <a:p>
            <a:pPr algn="ctr">
              <a:buFont typeface="Wingdings" pitchFamily="2" charset="2"/>
              <a:buChar char="ü"/>
            </a:pPr>
            <a:r>
              <a:rPr lang="pt-BR" sz="2400" dirty="0" smtClean="0">
                <a:latin typeface="Arial Black" pitchFamily="34" charset="0"/>
              </a:rPr>
              <a:t>  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Negou o pedido de Criação de CPI;</a:t>
            </a:r>
          </a:p>
          <a:p>
            <a:pPr algn="ctr">
              <a:buFont typeface="Wingdings" pitchFamily="2" charset="2"/>
              <a:buChar char="ü"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algn="ctr"/>
            <a:endParaRPr lang="pt-BR" sz="1600" dirty="0" smtClean="0">
              <a:latin typeface="Arial Black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2400" dirty="0" smtClean="0">
                <a:latin typeface="Arial Black" pitchFamily="34" charset="0"/>
              </a:rPr>
              <a:t>  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Solicitou à 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SECONT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 a apuração dos fatos denunciados.</a:t>
            </a:r>
          </a:p>
          <a:p>
            <a:pPr algn="ctr">
              <a:buFont typeface="Wingdings" pitchFamily="2" charset="2"/>
              <a:buChar char="ü"/>
            </a:pPr>
            <a:endParaRPr lang="pt-BR" sz="1200" dirty="0">
              <a:latin typeface="Arial Black" pitchFamily="34" charset="0"/>
            </a:endParaRPr>
          </a:p>
        </p:txBody>
      </p:sp>
      <p:pic>
        <p:nvPicPr>
          <p:cNvPr id="8" name="Imagem 7" descr="Governo do Estado do Espirito San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309320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699792" y="692696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DECISÃO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467544" y="1196752"/>
          <a:ext cx="727280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 descr="Governo do Estado do Espirito Sant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6309320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699792" y="692696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INÍCIO DOS TRABALHOS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467544" y="1412776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 descr="Governo do Estado do Espirito Sant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6309320"/>
            <a:ext cx="1090419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187887" y="6237312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99792" y="692696"/>
            <a:ext cx="604867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APOIO DA EMPRESA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1614</TotalTime>
  <Words>628</Words>
  <Application>Microsoft Office PowerPoint</Application>
  <PresentationFormat>Apresentação na tela (4:3)</PresentationFormat>
  <Paragraphs>168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Opulento</vt:lpstr>
      <vt:lpstr>Slide 1</vt:lpstr>
      <vt:lpstr> PROJETO Avaliação TERCEIRIZADAS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TERCEIRIZADAS</dc:title>
  <dc:creator>maria.thiebaut</dc:creator>
  <cp:lastModifiedBy>Evento</cp:lastModifiedBy>
  <cp:revision>165</cp:revision>
  <dcterms:created xsi:type="dcterms:W3CDTF">2010-11-04T17:20:26Z</dcterms:created>
  <dcterms:modified xsi:type="dcterms:W3CDTF">2010-11-23T16:46:02Z</dcterms:modified>
</cp:coreProperties>
</file>